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705" r:id="rId6"/>
    <p:sldMasterId id="2147483666" r:id="rId7"/>
    <p:sldMasterId id="2147483703" r:id="rId8"/>
    <p:sldMasterId id="2147483752" r:id="rId9"/>
    <p:sldMasterId id="2147483756" r:id="rId10"/>
  </p:sldMasterIdLst>
  <p:notesMasterIdLst>
    <p:notesMasterId r:id="rId19"/>
  </p:notesMasterIdLst>
  <p:sldIdLst>
    <p:sldId id="297" r:id="rId11"/>
    <p:sldId id="311" r:id="rId12"/>
    <p:sldId id="285" r:id="rId13"/>
    <p:sldId id="298" r:id="rId14"/>
    <p:sldId id="312" r:id="rId15"/>
    <p:sldId id="299" r:id="rId16"/>
    <p:sldId id="310" r:id="rId17"/>
    <p:sldId id="28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3F72233-AD5E-4699-AF9E-A2BA72352AF8}">
          <p14:sldIdLst>
            <p14:sldId id="297"/>
            <p14:sldId id="311"/>
            <p14:sldId id="285"/>
            <p14:sldId id="298"/>
            <p14:sldId id="312"/>
            <p14:sldId id="299"/>
            <p14:sldId id="310"/>
            <p14:sldId id="287"/>
          </p14:sldIdLst>
        </p14:section>
        <p14:section name="Collected Slides" id="{BABAF9DF-145C-4F71-A923-E9C9EA3F535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1E1D2D"/>
    <a:srgbClr val="2A91DB"/>
    <a:srgbClr val="EC6408"/>
    <a:srgbClr val="F9C341"/>
    <a:srgbClr val="C0C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 autoAdjust="0"/>
    <p:restoredTop sz="95579" autoAdjust="0"/>
  </p:normalViewPr>
  <p:slideViewPr>
    <p:cSldViewPr snapToGrid="0">
      <p:cViewPr varScale="1">
        <p:scale>
          <a:sx n="83" d="100"/>
          <a:sy n="83" d="100"/>
        </p:scale>
        <p:origin x="12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DD88-F3B7-471C-B34E-8F7D6509F1BD}" type="datetimeFigureOut">
              <a:rPr lang="cs-CZ" smtClean="0"/>
              <a:t>13.06.2025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322C-1525-4AE0-BD26-0DFD24B4C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3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0DAB5-FFE3-4964-9DFE-303F813FE5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34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0DAB5-FFE3-4964-9DFE-303F813FE5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4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0DAB5-FFE3-4964-9DFE-303F813FE5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5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0DAB5-FFE3-4964-9DFE-303F813FE5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4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5.png"/><Relationship Id="rId21" Type="http://schemas.openxmlformats.org/officeDocument/2006/relationships/image" Target="../media/image4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4.png"/><Relationship Id="rId16" Type="http://schemas.openxmlformats.org/officeDocument/2006/relationships/image" Target="../media/image39.png"/><Relationship Id="rId20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52.jpeg"/><Relationship Id="rId24" Type="http://schemas.openxmlformats.org/officeDocument/2006/relationships/image" Target="../media/image47.png"/><Relationship Id="rId5" Type="http://schemas.openxmlformats.org/officeDocument/2006/relationships/image" Target="../media/image27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2.png"/><Relationship Id="rId19" Type="http://schemas.openxmlformats.org/officeDocument/2006/relationships/image" Target="../media/image4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10080000" cy="1800000"/>
          </a:xfrm>
        </p:spPr>
        <p:txBody>
          <a:bodyPr lIns="0" anchor="t">
            <a:normAutofit/>
          </a:bodyPr>
          <a:lstStyle>
            <a:lvl1pPr algn="l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320000"/>
            <a:ext cx="10080000" cy="1080000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B22400-F142-4AE1-AD3B-CD916F11E0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500" y="5760000"/>
            <a:ext cx="5800725" cy="42068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4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staveni Anec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Naši zákazníci</a:t>
            </a:r>
            <a:endParaRPr lang="en-GB" dirty="0"/>
          </a:p>
        </p:txBody>
      </p:sp>
      <p:pic>
        <p:nvPicPr>
          <p:cNvPr id="22" name="Obrázek 21" descr="kb">
            <a:extLst>
              <a:ext uri="{FF2B5EF4-FFF2-40B4-BE49-F238E27FC236}">
                <a16:creationId xmlns:a16="http://schemas.microsoft.com/office/drawing/2014/main" id="{34371365-D230-406B-96AB-F721AC387A1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" y="2800411"/>
            <a:ext cx="770197" cy="73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spcss">
            <a:extLst>
              <a:ext uri="{FF2B5EF4-FFF2-40B4-BE49-F238E27FC236}">
                <a16:creationId xmlns:a16="http://schemas.microsoft.com/office/drawing/2014/main" id="{923F9981-DB09-45CF-BBD4-0C19CD411461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680" y="2864761"/>
            <a:ext cx="847217" cy="63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generali">
            <a:extLst>
              <a:ext uri="{FF2B5EF4-FFF2-40B4-BE49-F238E27FC236}">
                <a16:creationId xmlns:a16="http://schemas.microsoft.com/office/drawing/2014/main" id="{E73D1C91-4D37-4576-B0A0-6904D899EC57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514" y="2789328"/>
            <a:ext cx="557477" cy="74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ysoft">
            <a:extLst>
              <a:ext uri="{FF2B5EF4-FFF2-40B4-BE49-F238E27FC236}">
                <a16:creationId xmlns:a16="http://schemas.microsoft.com/office/drawing/2014/main" id="{2ABED01D-D302-455A-888F-E195BACC8520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361" y="2712450"/>
            <a:ext cx="1067273" cy="92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notino">
            <a:extLst>
              <a:ext uri="{FF2B5EF4-FFF2-40B4-BE49-F238E27FC236}">
                <a16:creationId xmlns:a16="http://schemas.microsoft.com/office/drawing/2014/main" id="{9A19B0D6-7A5C-4F0A-A1C6-1FED5207EFE5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555" y="2785617"/>
            <a:ext cx="776066" cy="75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mpsv">
            <a:extLst>
              <a:ext uri="{FF2B5EF4-FFF2-40B4-BE49-F238E27FC236}">
                <a16:creationId xmlns:a16="http://schemas.microsoft.com/office/drawing/2014/main" id="{06C54D90-1C81-4502-8634-2041E950F4A5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449" y="2809141"/>
            <a:ext cx="421041" cy="66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d-cargo">
            <a:extLst>
              <a:ext uri="{FF2B5EF4-FFF2-40B4-BE49-F238E27FC236}">
                <a16:creationId xmlns:a16="http://schemas.microsoft.com/office/drawing/2014/main" id="{CDE896E6-FE03-4E69-BAC2-B187400BA7A2}"/>
              </a:ext>
            </a:extLst>
          </p:cNvPr>
          <p:cNvPicPr/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1" y="3526382"/>
            <a:ext cx="1005658" cy="62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fortuna">
            <a:extLst>
              <a:ext uri="{FF2B5EF4-FFF2-40B4-BE49-F238E27FC236}">
                <a16:creationId xmlns:a16="http://schemas.microsoft.com/office/drawing/2014/main" id="{EA96935D-9FC7-4B6D-9CCA-BBAEEDD9B069}"/>
              </a:ext>
            </a:extLst>
          </p:cNvPr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377" y="3503643"/>
            <a:ext cx="1015193" cy="67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 descr="home-credit">
            <a:extLst>
              <a:ext uri="{FF2B5EF4-FFF2-40B4-BE49-F238E27FC236}">
                <a16:creationId xmlns:a16="http://schemas.microsoft.com/office/drawing/2014/main" id="{B03CA1A4-1FA6-40D3-8661-DD8A71687BB7}"/>
              </a:ext>
            </a:extLst>
          </p:cNvPr>
          <p:cNvPicPr/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883" y="3547215"/>
            <a:ext cx="631562" cy="55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 descr="Image result for ppf logo">
            <a:extLst>
              <a:ext uri="{FF2B5EF4-FFF2-40B4-BE49-F238E27FC236}">
                <a16:creationId xmlns:a16="http://schemas.microsoft.com/office/drawing/2014/main" id="{152FFED9-4C53-4D11-ADCE-E45B70F1F21F}"/>
              </a:ext>
            </a:extLst>
          </p:cNvPr>
          <p:cNvPicPr/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758" y="3585758"/>
            <a:ext cx="663103" cy="57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31" descr="sazka">
            <a:extLst>
              <a:ext uri="{FF2B5EF4-FFF2-40B4-BE49-F238E27FC236}">
                <a16:creationId xmlns:a16="http://schemas.microsoft.com/office/drawing/2014/main" id="{B137B452-013F-43A2-90E4-A2372CCE3C9D}"/>
              </a:ext>
            </a:extLst>
          </p:cNvPr>
          <p:cNvPicPr/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784" y="3426183"/>
            <a:ext cx="792202" cy="79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Obrázek 33" descr="marks-spencer">
            <a:extLst>
              <a:ext uri="{FF2B5EF4-FFF2-40B4-BE49-F238E27FC236}">
                <a16:creationId xmlns:a16="http://schemas.microsoft.com/office/drawing/2014/main" id="{89E23526-5945-4119-9039-925DB6F6E7EB}"/>
              </a:ext>
            </a:extLst>
          </p:cNvPr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447" y="4108171"/>
            <a:ext cx="726187" cy="70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Obrázek 34" descr="penny-market">
            <a:extLst>
              <a:ext uri="{FF2B5EF4-FFF2-40B4-BE49-F238E27FC236}">
                <a16:creationId xmlns:a16="http://schemas.microsoft.com/office/drawing/2014/main" id="{DF83CD26-5C18-40F4-8B7C-0A90E42C4F32}"/>
              </a:ext>
            </a:extLst>
          </p:cNvPr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283" y="4170646"/>
            <a:ext cx="508330" cy="6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Obrázek 35" descr="ceska-televize">
            <a:extLst>
              <a:ext uri="{FF2B5EF4-FFF2-40B4-BE49-F238E27FC236}">
                <a16:creationId xmlns:a16="http://schemas.microsoft.com/office/drawing/2014/main" id="{8B31CF7E-90A5-41A9-BEDE-17123674786B}"/>
              </a:ext>
            </a:extLst>
          </p:cNvPr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78" y="4116137"/>
            <a:ext cx="1188305" cy="74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Obrázek 36" descr="ferona">
            <a:extLst>
              <a:ext uri="{FF2B5EF4-FFF2-40B4-BE49-F238E27FC236}">
                <a16:creationId xmlns:a16="http://schemas.microsoft.com/office/drawing/2014/main" id="{50B8EA63-64F1-42FA-8AC1-6F0F898A5128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192" y="4116137"/>
            <a:ext cx="935240" cy="67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Obrázek 37" descr="euc">
            <a:extLst>
              <a:ext uri="{FF2B5EF4-FFF2-40B4-BE49-F238E27FC236}">
                <a16:creationId xmlns:a16="http://schemas.microsoft.com/office/drawing/2014/main" id="{F97CA7ED-929F-49F1-AB63-9E2439F6E49B}"/>
              </a:ext>
            </a:extLst>
          </p:cNvPr>
          <p:cNvPicPr/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618" y="2808526"/>
            <a:ext cx="399769" cy="64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Obrázek 38" descr="kooperativa">
            <a:extLst>
              <a:ext uri="{FF2B5EF4-FFF2-40B4-BE49-F238E27FC236}">
                <a16:creationId xmlns:a16="http://schemas.microsoft.com/office/drawing/2014/main" id="{F29B4038-BE8E-4FA5-80C4-6667E6762245}"/>
              </a:ext>
            </a:extLst>
          </p:cNvPr>
          <p:cNvPicPr/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747" y="3419636"/>
            <a:ext cx="796605" cy="75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Obrázek 39" descr="praha1">
            <a:extLst>
              <a:ext uri="{FF2B5EF4-FFF2-40B4-BE49-F238E27FC236}">
                <a16:creationId xmlns:a16="http://schemas.microsoft.com/office/drawing/2014/main" id="{F85012EF-975B-42EA-9E27-C1C572A46E90}"/>
              </a:ext>
            </a:extLst>
          </p:cNvPr>
          <p:cNvPicPr/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95" y="2719213"/>
            <a:ext cx="409305" cy="79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2F7F4F70-1CF3-4A8C-875E-7DC969E1F079}"/>
              </a:ext>
            </a:extLst>
          </p:cNvPr>
          <p:cNvPicPr/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269" y="4333728"/>
            <a:ext cx="751859" cy="2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Obrázek 41" descr="imi">
            <a:extLst>
              <a:ext uri="{FF2B5EF4-FFF2-40B4-BE49-F238E27FC236}">
                <a16:creationId xmlns:a16="http://schemas.microsoft.com/office/drawing/2014/main" id="{7237F91C-251A-4134-89E8-5E6EDFDA51E0}"/>
              </a:ext>
            </a:extLst>
          </p:cNvPr>
          <p:cNvPicPr/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560" y="4116137"/>
            <a:ext cx="539138" cy="69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Obrázek 42" descr="cs-cargo">
            <a:extLst>
              <a:ext uri="{FF2B5EF4-FFF2-40B4-BE49-F238E27FC236}">
                <a16:creationId xmlns:a16="http://schemas.microsoft.com/office/drawing/2014/main" id="{4ADA5808-2E7E-4599-A345-4524DFF7DE9C}"/>
              </a:ext>
            </a:extLst>
          </p:cNvPr>
          <p:cNvPicPr/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06" y="4113671"/>
            <a:ext cx="940374" cy="69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Obrázek 43" descr="dixons-carphone">
            <a:extLst>
              <a:ext uri="{FF2B5EF4-FFF2-40B4-BE49-F238E27FC236}">
                <a16:creationId xmlns:a16="http://schemas.microsoft.com/office/drawing/2014/main" id="{9A5527DF-21E3-49D6-AABE-00DE79B4D2C6}"/>
              </a:ext>
            </a:extLst>
          </p:cNvPr>
          <p:cNvPicPr/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7119" y="3531432"/>
            <a:ext cx="814209" cy="64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Obrázek 44" descr="dentamed">
            <a:extLst>
              <a:ext uri="{FF2B5EF4-FFF2-40B4-BE49-F238E27FC236}">
                <a16:creationId xmlns:a16="http://schemas.microsoft.com/office/drawing/2014/main" id="{8A041E05-3B98-4EF1-8381-85D73D2B5173}"/>
              </a:ext>
            </a:extLst>
          </p:cNvPr>
          <p:cNvPicPr/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8449" y="2774227"/>
            <a:ext cx="877291" cy="73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Obrázek 45" descr="ceska-exportni-banka">
            <a:extLst>
              <a:ext uri="{FF2B5EF4-FFF2-40B4-BE49-F238E27FC236}">
                <a16:creationId xmlns:a16="http://schemas.microsoft.com/office/drawing/2014/main" id="{1E0EBEE4-ED7F-4120-A7A6-F6DAE2813FE6}"/>
              </a:ext>
            </a:extLst>
          </p:cNvPr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355" y="2807441"/>
            <a:ext cx="946243" cy="73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Obrázek 46" descr="npu">
            <a:extLst>
              <a:ext uri="{FF2B5EF4-FFF2-40B4-BE49-F238E27FC236}">
                <a16:creationId xmlns:a16="http://schemas.microsoft.com/office/drawing/2014/main" id="{4A112C88-D9CA-41CC-9778-0A867F75E214}"/>
              </a:ext>
            </a:extLst>
          </p:cNvPr>
          <p:cNvPicPr/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829" y="3507970"/>
            <a:ext cx="1529393" cy="6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Obrázek 47" descr="burinka">
            <a:extLst>
              <a:ext uri="{FF2B5EF4-FFF2-40B4-BE49-F238E27FC236}">
                <a16:creationId xmlns:a16="http://schemas.microsoft.com/office/drawing/2014/main" id="{B462926E-8F5B-40D8-AE6C-541D49553F95}"/>
              </a:ext>
            </a:extLst>
          </p:cNvPr>
          <p:cNvPicPr/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392" y="4128464"/>
            <a:ext cx="1089278" cy="72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Obrázek 48" descr="bohemia-interactive">
            <a:extLst>
              <a:ext uri="{FF2B5EF4-FFF2-40B4-BE49-F238E27FC236}">
                <a16:creationId xmlns:a16="http://schemas.microsoft.com/office/drawing/2014/main" id="{44D29A8B-3588-447A-95D7-928C0A3FFCDC}"/>
              </a:ext>
            </a:extLst>
          </p:cNvPr>
          <p:cNvPicPr/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4707" y="3426183"/>
            <a:ext cx="869223" cy="84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13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i Anec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Kontakty</a:t>
            </a:r>
            <a:endParaRPr lang="en-GB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79788D3-F616-4CAB-866E-AA2D3C5FBCD6}"/>
              </a:ext>
            </a:extLst>
          </p:cNvPr>
          <p:cNvGrpSpPr/>
          <p:nvPr userDrawn="1"/>
        </p:nvGrpSpPr>
        <p:grpSpPr>
          <a:xfrm>
            <a:off x="7165098" y="1626218"/>
            <a:ext cx="4172116" cy="2071867"/>
            <a:chOff x="7211397" y="3009419"/>
            <a:chExt cx="4172116" cy="2071867"/>
          </a:xfrm>
        </p:grpSpPr>
        <p:pic>
          <p:nvPicPr>
            <p:cNvPr id="2049" name="Obrázek 49">
              <a:extLst>
                <a:ext uri="{FF2B5EF4-FFF2-40B4-BE49-F238E27FC236}">
                  <a16:creationId xmlns:a16="http://schemas.microsoft.com/office/drawing/2014/main" id="{74BEFFBF-A992-4655-B799-FCE6DE292F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397" y="3009419"/>
              <a:ext cx="4172116" cy="2071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C2614808-0195-4D87-9049-09035B9C5261}"/>
                </a:ext>
              </a:extLst>
            </p:cNvPr>
            <p:cNvSpPr/>
            <p:nvPr userDrawn="1"/>
          </p:nvSpPr>
          <p:spPr>
            <a:xfrm>
              <a:off x="7809053" y="3713473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B44F6D1F-EDBA-4C14-AE10-089647B4CC76}"/>
                </a:ext>
              </a:extLst>
            </p:cNvPr>
            <p:cNvSpPr/>
            <p:nvPr userDrawn="1"/>
          </p:nvSpPr>
          <p:spPr>
            <a:xfrm>
              <a:off x="8122076" y="3649973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4CB6E984-2923-4283-9236-91633B02E354}"/>
                </a:ext>
              </a:extLst>
            </p:cNvPr>
            <p:cNvSpPr/>
            <p:nvPr userDrawn="1"/>
          </p:nvSpPr>
          <p:spPr>
            <a:xfrm>
              <a:off x="8956480" y="4144771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48D34B22-898D-4F5C-8856-FE6FD5F0114B}"/>
                </a:ext>
              </a:extLst>
            </p:cNvPr>
            <p:cNvSpPr/>
            <p:nvPr userDrawn="1"/>
          </p:nvSpPr>
          <p:spPr>
            <a:xfrm>
              <a:off x="9164505" y="4555316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3" name="Rectangle 7">
            <a:extLst>
              <a:ext uri="{FF2B5EF4-FFF2-40B4-BE49-F238E27FC236}">
                <a16:creationId xmlns:a16="http://schemas.microsoft.com/office/drawing/2014/main" id="{2DECA353-9DAD-47B6-9AD1-24037D78B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3053" y="4408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9CF32C2-A6D6-4E44-B47D-B03801D97EC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3610593"/>
              </p:ext>
            </p:extLst>
          </p:nvPr>
        </p:nvGraphicFramePr>
        <p:xfrm>
          <a:off x="1022128" y="4883499"/>
          <a:ext cx="8526985" cy="131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1049">
                  <a:extLst>
                    <a:ext uri="{9D8B030D-6E8A-4147-A177-3AD203B41FA5}">
                      <a16:colId xmlns:a16="http://schemas.microsoft.com/office/drawing/2014/main" val="2769833053"/>
                    </a:ext>
                  </a:extLst>
                </a:gridCol>
                <a:gridCol w="2133407">
                  <a:extLst>
                    <a:ext uri="{9D8B030D-6E8A-4147-A177-3AD203B41FA5}">
                      <a16:colId xmlns:a16="http://schemas.microsoft.com/office/drawing/2014/main" val="1521219454"/>
                    </a:ext>
                  </a:extLst>
                </a:gridCol>
                <a:gridCol w="1866731">
                  <a:extLst>
                    <a:ext uri="{9D8B030D-6E8A-4147-A177-3AD203B41FA5}">
                      <a16:colId xmlns:a16="http://schemas.microsoft.com/office/drawing/2014/main" val="3321574051"/>
                    </a:ext>
                  </a:extLst>
                </a:gridCol>
                <a:gridCol w="1995798">
                  <a:extLst>
                    <a:ext uri="{9D8B030D-6E8A-4147-A177-3AD203B41FA5}">
                      <a16:colId xmlns:a16="http://schemas.microsoft.com/office/drawing/2014/main" val="2547552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Praha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Prime Office </a:t>
                      </a:r>
                      <a:r>
                        <a:rPr lang="cs-CZ" sz="1200" dirty="0" err="1">
                          <a:effectLst/>
                          <a:latin typeface="Montserrat" panose="00000500000000000000" pitchFamily="2" charset="-18"/>
                        </a:rPr>
                        <a:t>Building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Lomnického 1742/2a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Praha 4 – Pankrác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Brno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Český technologický park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Purkyňova 646/107, 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Brno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Plzeň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Pražská 15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Plzeň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Bratislava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Jarošova 1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Bratislava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+421 232 204 111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311656"/>
                  </a:ext>
                </a:extLst>
              </a:tr>
            </a:tbl>
          </a:graphicData>
        </a:graphic>
      </p:graphicFrame>
      <p:sp>
        <p:nvSpPr>
          <p:cNvPr id="26" name="Zástupný text 10">
            <a:extLst>
              <a:ext uri="{FF2B5EF4-FFF2-40B4-BE49-F238E27FC236}">
                <a16:creationId xmlns:a16="http://schemas.microsoft.com/office/drawing/2014/main" id="{9AF56EDB-F690-4DE8-B2C7-551D324AE1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145938"/>
            <a:ext cx="5321300" cy="1582677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400" u="sng"/>
            </a:lvl1pPr>
          </a:lstStyle>
          <a:p>
            <a:pPr lvl="0"/>
            <a:r>
              <a:rPr lang="cs-CZ" dirty="0"/>
              <a:t>email@anect.com</a:t>
            </a:r>
          </a:p>
          <a:p>
            <a:pPr lvl="0"/>
            <a:r>
              <a:rPr lang="cs-CZ" dirty="0"/>
              <a:t>www.anect.com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1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staveni Anec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Kontakty</a:t>
            </a:r>
            <a:endParaRPr lang="en-GB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79788D3-F616-4CAB-866E-AA2D3C5FBCD6}"/>
              </a:ext>
            </a:extLst>
          </p:cNvPr>
          <p:cNvGrpSpPr/>
          <p:nvPr userDrawn="1"/>
        </p:nvGrpSpPr>
        <p:grpSpPr>
          <a:xfrm>
            <a:off x="7165098" y="1626218"/>
            <a:ext cx="4172116" cy="2071867"/>
            <a:chOff x="7211397" y="3009419"/>
            <a:chExt cx="4172116" cy="2071867"/>
          </a:xfrm>
        </p:grpSpPr>
        <p:pic>
          <p:nvPicPr>
            <p:cNvPr id="2049" name="Obrázek 49">
              <a:extLst>
                <a:ext uri="{FF2B5EF4-FFF2-40B4-BE49-F238E27FC236}">
                  <a16:creationId xmlns:a16="http://schemas.microsoft.com/office/drawing/2014/main" id="{74BEFFBF-A992-4655-B799-FCE6DE292F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397" y="3009419"/>
              <a:ext cx="4172116" cy="2071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C2614808-0195-4D87-9049-09035B9C5261}"/>
                </a:ext>
              </a:extLst>
            </p:cNvPr>
            <p:cNvSpPr/>
            <p:nvPr userDrawn="1"/>
          </p:nvSpPr>
          <p:spPr>
            <a:xfrm>
              <a:off x="7809053" y="3713473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B44F6D1F-EDBA-4C14-AE10-089647B4CC76}"/>
                </a:ext>
              </a:extLst>
            </p:cNvPr>
            <p:cNvSpPr/>
            <p:nvPr userDrawn="1"/>
          </p:nvSpPr>
          <p:spPr>
            <a:xfrm>
              <a:off x="8122076" y="3649973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4CB6E984-2923-4283-9236-91633B02E354}"/>
                </a:ext>
              </a:extLst>
            </p:cNvPr>
            <p:cNvSpPr/>
            <p:nvPr userDrawn="1"/>
          </p:nvSpPr>
          <p:spPr>
            <a:xfrm>
              <a:off x="8956480" y="4144771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48D34B22-898D-4F5C-8856-FE6FD5F0114B}"/>
                </a:ext>
              </a:extLst>
            </p:cNvPr>
            <p:cNvSpPr/>
            <p:nvPr userDrawn="1"/>
          </p:nvSpPr>
          <p:spPr>
            <a:xfrm>
              <a:off x="9164505" y="4555316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3" name="Rectangle 7">
            <a:extLst>
              <a:ext uri="{FF2B5EF4-FFF2-40B4-BE49-F238E27FC236}">
                <a16:creationId xmlns:a16="http://schemas.microsoft.com/office/drawing/2014/main" id="{2DECA353-9DAD-47B6-9AD1-24037D78B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3053" y="4408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9CF32C2-A6D6-4E44-B47D-B03801D97EC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022126" y="4883499"/>
          <a:ext cx="9471703" cy="131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1468">
                  <a:extLst>
                    <a:ext uri="{9D8B030D-6E8A-4147-A177-3AD203B41FA5}">
                      <a16:colId xmlns:a16="http://schemas.microsoft.com/office/drawing/2014/main" val="2769833053"/>
                    </a:ext>
                  </a:extLst>
                </a:gridCol>
                <a:gridCol w="2369770">
                  <a:extLst>
                    <a:ext uri="{9D8B030D-6E8A-4147-A177-3AD203B41FA5}">
                      <a16:colId xmlns:a16="http://schemas.microsoft.com/office/drawing/2014/main" val="1521219454"/>
                    </a:ext>
                  </a:extLst>
                </a:gridCol>
                <a:gridCol w="2073549">
                  <a:extLst>
                    <a:ext uri="{9D8B030D-6E8A-4147-A177-3AD203B41FA5}">
                      <a16:colId xmlns:a16="http://schemas.microsoft.com/office/drawing/2014/main" val="3321574051"/>
                    </a:ext>
                  </a:extLst>
                </a:gridCol>
                <a:gridCol w="2216916">
                  <a:extLst>
                    <a:ext uri="{9D8B030D-6E8A-4147-A177-3AD203B41FA5}">
                      <a16:colId xmlns:a16="http://schemas.microsoft.com/office/drawing/2014/main" val="2547552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Praha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Prime Office </a:t>
                      </a:r>
                      <a:r>
                        <a:rPr lang="cs-CZ" sz="1200" dirty="0" err="1">
                          <a:effectLst/>
                          <a:latin typeface="Montserrat" panose="00000500000000000000" pitchFamily="2" charset="-18"/>
                        </a:rPr>
                        <a:t>Building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Lomnického 1742/2a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Praha 4 – Pankrác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Brno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Český technologický park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Purkyňova 646/107, 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Brno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Plzeň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Pražská 15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Plzeň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Bratislava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Jarošova 1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Bratislava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+421 232 204 111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311656"/>
                  </a:ext>
                </a:extLst>
              </a:tr>
            </a:tbl>
          </a:graphicData>
        </a:graphic>
      </p:graphicFrame>
      <p:sp>
        <p:nvSpPr>
          <p:cNvPr id="26" name="Zástupný text 10">
            <a:extLst>
              <a:ext uri="{FF2B5EF4-FFF2-40B4-BE49-F238E27FC236}">
                <a16:creationId xmlns:a16="http://schemas.microsoft.com/office/drawing/2014/main" id="{9AF56EDB-F690-4DE8-B2C7-551D324AE1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145938"/>
            <a:ext cx="5321300" cy="1582677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400" u="sng"/>
            </a:lvl1pPr>
          </a:lstStyle>
          <a:p>
            <a:pPr lvl="0"/>
            <a:r>
              <a:rPr lang="cs-CZ" dirty="0"/>
              <a:t>email@anect.com</a:t>
            </a:r>
          </a:p>
          <a:p>
            <a:pPr lvl="0"/>
            <a:r>
              <a:rPr lang="cs-CZ" dirty="0"/>
              <a:t>www.anect.com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83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áh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1" y="972000"/>
            <a:ext cx="91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000" y="2159999"/>
            <a:ext cx="9180000" cy="450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14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jíc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00000"/>
            <a:ext cx="10080000" cy="1079999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Gradující 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960000"/>
            <a:ext cx="10080000" cy="22463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Hlavní textové pole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D3A3463-9D16-4355-8607-B5A66DC2E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80000" y="2160001"/>
            <a:ext cx="10080000" cy="36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Úvodní text</a:t>
            </a:r>
          </a:p>
        </p:txBody>
      </p:sp>
    </p:spTree>
    <p:extLst>
      <p:ext uri="{BB962C8B-B14F-4D97-AF65-F5344CB8AC3E}">
        <p14:creationId xmlns:p14="http://schemas.microsoft.com/office/powerpoint/2010/main" val="3685349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8342-2660-4810-9712-6F4CD190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520000"/>
            <a:ext cx="6120000" cy="16200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D1F82-4983-43BF-98D4-210E9B75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4320000"/>
            <a:ext cx="6120000" cy="144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F64A8DA-4BEE-4293-BC0B-13EFF03FCBC6}"/>
              </a:ext>
            </a:extLst>
          </p:cNvPr>
          <p:cNvGrpSpPr/>
          <p:nvPr userDrawn="1"/>
        </p:nvGrpSpPr>
        <p:grpSpPr>
          <a:xfrm>
            <a:off x="7716644" y="90000"/>
            <a:ext cx="4475356" cy="6624000"/>
            <a:chOff x="8335926" y="108000"/>
            <a:chExt cx="3856074" cy="6624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A7795A8-FD2C-4699-AD8D-0F80986ED5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34640C2-DB42-4E79-9B7E-D2B3B95C13D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5A45055-D27F-410D-9431-20A7F83C782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DB352612-F751-48D3-9812-6164C7706E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055889B-6871-4D34-B066-8208F16913F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0C64881-FE5E-497E-9625-733FB4D15B2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8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3E5F7FC-50B8-4D23-86F9-761B0CC347C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9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A71C909-946F-453E-A209-2B1D3F915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1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84E8738-6451-4F06-9A3D-1BD3A9C586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2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C94D57B3-F500-466A-BB83-17462D8CFCE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4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F17E6DB-32E7-4418-AC77-CFFBF0FC220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5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5B1B42F-7796-4497-8322-195E25CFD40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6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93F8518-981E-4F9B-AC0B-E0D876DC3C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8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FEBCA7F-426A-4341-BF2C-6841A489876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9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F326EBE-C4AA-47E6-B9F1-E238DCD3E023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1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F976C36-2CB7-4603-9848-132BB594C18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2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7B77627-F37F-4296-BE90-2022B6FF881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4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FBBCD16-F35E-437B-9EB0-89E2777DE4F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AA9264E-9075-435E-933F-9C4F742F158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7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D2BC187-3CF7-4859-9AC5-65749AA3BD3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8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D02698BD-CE9F-4CBD-A42E-BA9FA1A6549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9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0E571075-D139-40C5-A4C9-1966F0F89A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1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9AFF887A-EEDB-4487-B7D3-3C6FB8F5D6F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27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1ECA14D5-DD13-45C3-8013-7F5A9269E1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42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09FC5544-B70F-4D10-8132-6C970274B26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56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63E40C26-ECC4-495C-AFAF-71A94F8EF43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7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4D11A2D4-AB3E-4832-B9AA-999EEBE74EC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8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AD4FAA3-4355-4E05-9E0C-CB2B6621903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611DD4A-708F-4386-9FDF-9E4241C7781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1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BDB57C3-6EE7-4457-B4B8-124A70D0B96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2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D10D5B1-14F1-489A-8C0C-51E1E9C4D51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4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0C64378B-EE2E-48B6-82E0-9E03F39D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5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B280403-6CC3-47C9-8B87-167B7F46CA96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7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D826630-9B36-41D7-B94D-B931E4D0B8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8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43C806C7-F6DA-4F65-9C26-37380A0F325F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0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AF08F9EF-9416-42D4-B76C-C8B31C7F218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1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3D14C190-6DB1-4025-892F-F15C446FEAE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2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1EDC9B6-BC10-4FF8-ABEA-4D0F9FBB91A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34FD40CC-F21C-4305-AD8F-01B1F7D3BAE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5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21E21B2-5B68-46CE-9D4F-9C560571A41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7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2FDA62F4-D5CD-4A2D-B92B-231F8371602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8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73EE5AA4-C58D-46A3-A64C-6892E66421E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0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A5D632F-827B-4CBE-A2A6-184025A7E04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1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FCB5FA7A-212F-428E-9936-25EB5CFA443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3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9B807985-A6D0-496D-BFF3-357254AAE39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4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EDC86C3F-AB6D-4B98-A992-062DFE8766A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5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91D559BE-05B7-4B14-8D0E-88BE767B8B8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7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ástupný text 2">
            <a:extLst>
              <a:ext uri="{FF2B5EF4-FFF2-40B4-BE49-F238E27FC236}">
                <a16:creationId xmlns:a16="http://schemas.microsoft.com/office/drawing/2014/main" id="{1621599B-3CA2-4011-8C2B-2976ED59E4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2160000"/>
            <a:ext cx="6120000" cy="36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Číslo kapitoly</a:t>
            </a:r>
          </a:p>
        </p:txBody>
      </p:sp>
      <p:sp>
        <p:nvSpPr>
          <p:cNvPr id="60" name="Zástupný text 59">
            <a:extLst>
              <a:ext uri="{FF2B5EF4-FFF2-40B4-BE49-F238E27FC236}">
                <a16:creationId xmlns:a16="http://schemas.microsoft.com/office/drawing/2014/main" id="{035545D0-AC63-4323-8CED-0335BB815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6838" y="0"/>
            <a:ext cx="4475162" cy="6857999"/>
          </a:xfrm>
        </p:spPr>
        <p:txBody>
          <a:bodyPr anchor="ctr"/>
          <a:lstStyle>
            <a:lvl1pPr marL="0" indent="0" algn="ctr">
              <a:buNone/>
              <a:defRPr sz="30000" b="1">
                <a:solidFill>
                  <a:schemeClr val="bg1"/>
                </a:solidFill>
              </a:defRPr>
            </a:lvl1pPr>
            <a:lvl2pPr marL="457200" indent="0">
              <a:buNone/>
              <a:defRPr sz="30000"/>
            </a:lvl2pPr>
            <a:lvl3pPr marL="914400" indent="0">
              <a:buNone/>
              <a:defRPr sz="30000"/>
            </a:lvl3pPr>
            <a:lvl4pPr marL="1371600" indent="0">
              <a:buNone/>
              <a:defRPr sz="30000"/>
            </a:lvl4pPr>
            <a:lvl5pPr marL="1828800" indent="0">
              <a:buNone/>
              <a:defRPr sz="30000"/>
            </a:lvl5pPr>
          </a:lstStyle>
          <a:p>
            <a:pPr lvl="0"/>
            <a:r>
              <a:rPr lang="cs-CZ" dirty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00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staveni Ane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12000" y="952444"/>
            <a:ext cx="10080000" cy="65010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Na jakých hodnotách stavíme</a:t>
            </a:r>
            <a:br>
              <a:rPr lang="cs-CZ" dirty="0"/>
            </a:br>
            <a:endParaRPr lang="cs-CZ" dirty="0"/>
          </a:p>
        </p:txBody>
      </p:sp>
      <p:pic>
        <p:nvPicPr>
          <p:cNvPr id="2" name="7BF64BD8-B2F1-49FB-A142-2F530DBBB963">
            <a:extLst>
              <a:ext uri="{FF2B5EF4-FFF2-40B4-BE49-F238E27FC236}">
                <a16:creationId xmlns:a16="http://schemas.microsoft.com/office/drawing/2014/main" id="{C35022AA-B38B-F0A4-51CF-8A9F58894E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0807" y="1938517"/>
            <a:ext cx="2537340" cy="23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DC608E7-B100-48FC-80B3-82C6E80D99CF">
            <a:extLst>
              <a:ext uri="{FF2B5EF4-FFF2-40B4-BE49-F238E27FC236}">
                <a16:creationId xmlns:a16="http://schemas.microsoft.com/office/drawing/2014/main" id="{FDFAC7E3-9400-938D-25CC-B150EA4CC9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019" y="4355577"/>
            <a:ext cx="3438870" cy="19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ECC4202-291A-4108-08D1-DF55E7331189}"/>
              </a:ext>
            </a:extLst>
          </p:cNvPr>
          <p:cNvSpPr/>
          <p:nvPr userDrawn="1"/>
        </p:nvSpPr>
        <p:spPr>
          <a:xfrm>
            <a:off x="3039333" y="2376425"/>
            <a:ext cx="2663057" cy="199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ÚSPĚCH ZÁKAZNÍKA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Náš růst je založen na vzájemném úspěchu. </a:t>
            </a:r>
            <a:b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Když rostou naši zákazníci, rosteme i my.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sz="14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05D8F65-BF15-9A4E-C608-F9E79288FC69}"/>
              </a:ext>
            </a:extLst>
          </p:cNvPr>
          <p:cNvSpPr/>
          <p:nvPr userDrawn="1"/>
        </p:nvSpPr>
        <p:spPr>
          <a:xfrm>
            <a:off x="8190838" y="2376195"/>
            <a:ext cx="2853214" cy="152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JEDEN TÝM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Podporujeme se, tvoříme společně, sdílíme znalosti, spoléháme jeden na druhého. Jsme součástí ANECT týmu.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D8E6043-A6F4-C65B-37F0-2C541C7E04B6}"/>
              </a:ext>
            </a:extLst>
          </p:cNvPr>
          <p:cNvSpPr/>
          <p:nvPr userDrawn="1"/>
        </p:nvSpPr>
        <p:spPr>
          <a:xfrm>
            <a:off x="8190838" y="4795385"/>
            <a:ext cx="2909501" cy="153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NÁPADY A INOVACE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Není malých nápadů. Jsme zvídaví, vynalézaví a přinášíme chytrá řešení.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sz="14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9BA77E1-A541-DBFB-1AF7-CA42F03D7695}"/>
              </a:ext>
            </a:extLst>
          </p:cNvPr>
          <p:cNvSpPr/>
          <p:nvPr userDrawn="1"/>
        </p:nvSpPr>
        <p:spPr>
          <a:xfrm>
            <a:off x="3019131" y="4587751"/>
            <a:ext cx="2683259" cy="1907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OTEVŘENÁ KOMUNIKACE</a:t>
            </a:r>
            <a:endParaRPr lang="cs-CZ" sz="18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Mluvíme spolu s respektem a důvěrou. Dbáme na zpětnou vazbu a sdílíme </a:t>
            </a:r>
            <a:b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své úspěchy i neúspěchy.</a:t>
            </a:r>
          </a:p>
        </p:txBody>
      </p:sp>
      <p:pic>
        <p:nvPicPr>
          <p:cNvPr id="8" name="90BC2A02-817A-43E3-9D50-4A8BA4FDD505">
            <a:extLst>
              <a:ext uri="{FF2B5EF4-FFF2-40B4-BE49-F238E27FC236}">
                <a16:creationId xmlns:a16="http://schemas.microsoft.com/office/drawing/2014/main" id="{C3704D66-78D8-6576-5FA8-FBD6CB6B38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600" y="4498061"/>
            <a:ext cx="1771547" cy="15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66D5887-05E9-4075-AA24-945CD84CCCBF">
            <a:extLst>
              <a:ext uri="{FF2B5EF4-FFF2-40B4-BE49-F238E27FC236}">
                <a16:creationId xmlns:a16="http://schemas.microsoft.com/office/drawing/2014/main" id="{F5BA3D4B-7B13-3BAB-4E6E-D64899CE0E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751" y="1815202"/>
            <a:ext cx="2088801" cy="2464693"/>
          </a:xfrm>
          <a:prstGeom prst="corner">
            <a:avLst>
              <a:gd name="adj1" fmla="val 101274"/>
              <a:gd name="adj2" fmla="val 9510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4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5EA2-48A3-49B3-A17D-FFB77A5D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43C11-ED33-4D38-BF56-82943CAF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20000"/>
            <a:ext cx="4860000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0DC5F-BAAD-4BF4-A30D-A5DE6C252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1" y="4320000"/>
            <a:ext cx="4860000" cy="21257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94BA24-C5B9-461D-8E96-2A3BA286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3420000"/>
            <a:ext cx="4860000" cy="7200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213B17-1690-40C7-8150-C0156E2C0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4352925"/>
            <a:ext cx="4860000" cy="2092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9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2A7F6-B276-4047-B302-B40F32F5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348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94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soúhelník 6">
            <a:extLst>
              <a:ext uri="{FF2B5EF4-FFF2-40B4-BE49-F238E27FC236}">
                <a16:creationId xmlns:a16="http://schemas.microsoft.com/office/drawing/2014/main" id="{8060AE2F-F933-0C16-0E47-1CCE2BA3B413}"/>
              </a:ext>
            </a:extLst>
          </p:cNvPr>
          <p:cNvSpPr/>
          <p:nvPr userDrawn="1"/>
        </p:nvSpPr>
        <p:spPr>
          <a:xfrm>
            <a:off x="-5837099" y="0"/>
            <a:ext cx="8877300" cy="6883399"/>
          </a:xfrm>
          <a:prstGeom prst="parallelogram">
            <a:avLst>
              <a:gd name="adj" fmla="val 67343"/>
            </a:avLst>
          </a:prstGeom>
          <a:solidFill>
            <a:schemeClr val="bg1"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Kosoúhelník 7">
            <a:extLst>
              <a:ext uri="{FF2B5EF4-FFF2-40B4-BE49-F238E27FC236}">
                <a16:creationId xmlns:a16="http://schemas.microsoft.com/office/drawing/2014/main" id="{66ACC2D4-DF0C-6839-67AD-EFF4BD9C4D59}"/>
              </a:ext>
            </a:extLst>
          </p:cNvPr>
          <p:cNvSpPr/>
          <p:nvPr userDrawn="1"/>
        </p:nvSpPr>
        <p:spPr>
          <a:xfrm>
            <a:off x="3752850" y="-6350"/>
            <a:ext cx="15183535" cy="6883399"/>
          </a:xfrm>
          <a:prstGeom prst="parallelogram">
            <a:avLst>
              <a:gd name="adj" fmla="val 67343"/>
            </a:avLst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7100" y="3275651"/>
            <a:ext cx="3882899" cy="1800000"/>
          </a:xfrm>
        </p:spPr>
        <p:txBody>
          <a:bodyPr lIns="0" anchor="t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8418" y="5120100"/>
            <a:ext cx="5471581" cy="1080000"/>
          </a:xfr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cs-CZ" sz="1800" dirty="0">
                <a:solidFill>
                  <a:schemeClr val="bg1"/>
                </a:solidFill>
              </a:rPr>
              <a:t>Inovace – Zjednodušení – Užitek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BAB554B-6863-43CC-0D65-281CDFF73C1E}"/>
              </a:ext>
            </a:extLst>
          </p:cNvPr>
          <p:cNvSpPr txBox="1"/>
          <p:nvPr userDrawn="1"/>
        </p:nvSpPr>
        <p:spPr>
          <a:xfrm>
            <a:off x="5715000" y="2981325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71E5235-3728-7D20-0B11-66AF7F4C8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19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bez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8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ndar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64399" y="1080001"/>
            <a:ext cx="7095601" cy="50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180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45206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elký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56743" y="0"/>
            <a:ext cx="813525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7799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ře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432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599" y="0"/>
            <a:ext cx="624840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43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27941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s ma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3413421"/>
            <a:ext cx="252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000" y="3600000"/>
            <a:ext cx="70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16927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itá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054064"/>
            <a:ext cx="3282950" cy="15638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FF5800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FE3F7FE-3C9E-558F-92EF-CE4BD4FBF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6418DEC-B660-4639-537A-957587D3D155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189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ředstaveni An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994024"/>
            <a:ext cx="10553057" cy="745246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800"/>
            </a:lvl1pPr>
          </a:lstStyle>
          <a:p>
            <a:r>
              <a:rPr lang="cs-CZ" dirty="0"/>
              <a:t>Jsme předním dodavatelem integrovaných řešení a služeb v oblasti </a:t>
            </a:r>
            <a:br>
              <a:rPr lang="cs-CZ" dirty="0"/>
            </a:br>
            <a:r>
              <a:rPr lang="cs-CZ" dirty="0"/>
              <a:t>informačních a komunikačních technologií s velkým důrazem na ICT bezpečnost. 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745246"/>
          </a:xfrm>
        </p:spPr>
        <p:txBody>
          <a:bodyPr/>
          <a:lstStyle>
            <a:lvl1pPr marL="0" indent="0">
              <a:buNone/>
              <a:defRPr sz="3200" i="1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inovace — zjednodušení — užitek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3E0DFF-E429-4B73-99D1-C226C18F60A8}"/>
              </a:ext>
            </a:extLst>
          </p:cNvPr>
          <p:cNvSpPr/>
          <p:nvPr userDrawn="1"/>
        </p:nvSpPr>
        <p:spPr>
          <a:xfrm>
            <a:off x="1079500" y="4267680"/>
            <a:ext cx="1841254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30 let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 trhu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9256F2-5829-4015-8475-6821A33F7486}"/>
              </a:ext>
            </a:extLst>
          </p:cNvPr>
          <p:cNvSpPr/>
          <p:nvPr userDrawn="1"/>
        </p:nvSpPr>
        <p:spPr>
          <a:xfrm>
            <a:off x="3129694" y="4265775"/>
            <a:ext cx="2010477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členů týmu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3D48476-E3A9-4789-BC64-10DCB82DE733}"/>
              </a:ext>
            </a:extLst>
          </p:cNvPr>
          <p:cNvSpPr/>
          <p:nvPr userDrawn="1"/>
        </p:nvSpPr>
        <p:spPr>
          <a:xfrm>
            <a:off x="5349111" y="4265775"/>
            <a:ext cx="3040287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180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spokojených zákazníků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FCB110-D577-4DFB-9994-6DECED551BAF}"/>
              </a:ext>
            </a:extLst>
          </p:cNvPr>
          <p:cNvSpPr/>
          <p:nvPr userDrawn="1"/>
        </p:nvSpPr>
        <p:spPr>
          <a:xfrm>
            <a:off x="8598338" y="4265775"/>
            <a:ext cx="2542352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Prověrka na stupeň </a:t>
            </a:r>
            <a:b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„TAJNÉ“</a:t>
            </a:r>
            <a:endParaRPr lang="cs-CZ" sz="2000" dirty="0">
              <a:solidFill>
                <a:srgbClr val="000000"/>
              </a:solidFill>
              <a:effectLst/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50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- Zakaznici bez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Naši zákazníci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574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10080000" cy="1800000"/>
          </a:xfrm>
        </p:spPr>
        <p:txBody>
          <a:bodyPr lIns="0" anchor="t">
            <a:normAutofit/>
          </a:bodyPr>
          <a:lstStyle>
            <a:lvl1pPr algn="l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320000"/>
            <a:ext cx="10080000" cy="1080000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GB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109CB227-E3D9-4A48-B8A2-55DE5C15C49F}"/>
              </a:ext>
            </a:extLst>
          </p:cNvPr>
          <p:cNvSpPr txBox="1">
            <a:spLocks/>
          </p:cNvSpPr>
          <p:nvPr userDrawn="1"/>
        </p:nvSpPr>
        <p:spPr>
          <a:xfrm>
            <a:off x="1080000" y="5760000"/>
            <a:ext cx="10080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</a:rPr>
              <a:t>Datum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29841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text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3240001"/>
            <a:ext cx="10080000" cy="324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40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text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3240001"/>
            <a:ext cx="10080000" cy="324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925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7652FB01-45D9-4D25-9288-9967FDF87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4500000"/>
            <a:ext cx="720000" cy="720000"/>
          </a:xfrm>
          <a:ln>
            <a:noFill/>
          </a:ln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4536000"/>
            <a:ext cx="5124450" cy="347663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Jméno a příjmení</a:t>
            </a:r>
            <a:endParaRPr lang="en-GB"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E97FEF00-55DE-4212-9AF3-67396F722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4896000"/>
            <a:ext cx="5124450" cy="3476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Pozice, firma</a:t>
            </a:r>
            <a:endParaRPr lang="en-GB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F2E268B-8AAF-458F-8055-DF3BD1525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60000"/>
            <a:ext cx="8127062" cy="2160000"/>
          </a:xfrm>
        </p:spPr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cs-CZ" dirty="0"/>
              <a:t>„Kliknutím lze upravit styl.“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4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781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áh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936000"/>
            <a:ext cx="7565462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59999"/>
            <a:ext cx="10080000" cy="450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27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jíc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00000"/>
            <a:ext cx="10080000" cy="1079999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Gradující 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960000"/>
            <a:ext cx="10080000" cy="22463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Hlavní textové pole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D3A3463-9D16-4355-8607-B5A66DC2E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80000" y="2160001"/>
            <a:ext cx="10080000" cy="36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Úvodní text</a:t>
            </a:r>
          </a:p>
        </p:txBody>
      </p:sp>
    </p:spTree>
    <p:extLst>
      <p:ext uri="{BB962C8B-B14F-4D97-AF65-F5344CB8AC3E}">
        <p14:creationId xmlns:p14="http://schemas.microsoft.com/office/powerpoint/2010/main" val="1523989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8342-2660-4810-9712-6F4CD190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520000"/>
            <a:ext cx="6120000" cy="16200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D1F82-4983-43BF-98D4-210E9B75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4320000"/>
            <a:ext cx="6120000" cy="144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F64A8DA-4BEE-4293-BC0B-13EFF03FCBC6}"/>
              </a:ext>
            </a:extLst>
          </p:cNvPr>
          <p:cNvGrpSpPr/>
          <p:nvPr userDrawn="1"/>
        </p:nvGrpSpPr>
        <p:grpSpPr>
          <a:xfrm>
            <a:off x="7716644" y="90000"/>
            <a:ext cx="4475356" cy="6624000"/>
            <a:chOff x="8335926" y="108000"/>
            <a:chExt cx="3856074" cy="6624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A7795A8-FD2C-4699-AD8D-0F80986ED5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34640C2-DB42-4E79-9B7E-D2B3B95C13D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5A45055-D27F-410D-9431-20A7F83C782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DB352612-F751-48D3-9812-6164C7706E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055889B-6871-4D34-B066-8208F16913F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0C64881-FE5E-497E-9625-733FB4D15B2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8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3E5F7FC-50B8-4D23-86F9-761B0CC347C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9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A71C909-946F-453E-A209-2B1D3F915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1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84E8738-6451-4F06-9A3D-1BD3A9C586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2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C94D57B3-F500-466A-BB83-17462D8CFCE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4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F17E6DB-32E7-4418-AC77-CFFBF0FC220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5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5B1B42F-7796-4497-8322-195E25CFD40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6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93F8518-981E-4F9B-AC0B-E0D876DC3C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8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FEBCA7F-426A-4341-BF2C-6841A489876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9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F326EBE-C4AA-47E6-B9F1-E238DCD3E023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1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F976C36-2CB7-4603-9848-132BB594C18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2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7B77627-F37F-4296-BE90-2022B6FF881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4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FBBCD16-F35E-437B-9EB0-89E2777DE4F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AA9264E-9075-435E-933F-9C4F742F158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7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D2BC187-3CF7-4859-9AC5-65749AA3BD3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8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D02698BD-CE9F-4CBD-A42E-BA9FA1A6549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9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0E571075-D139-40C5-A4C9-1966F0F89A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1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9AFF887A-EEDB-4487-B7D3-3C6FB8F5D6F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27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1ECA14D5-DD13-45C3-8013-7F5A9269E1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42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09FC5544-B70F-4D10-8132-6C970274B26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56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63E40C26-ECC4-495C-AFAF-71A94F8EF43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7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4D11A2D4-AB3E-4832-B9AA-999EEBE74EC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8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AD4FAA3-4355-4E05-9E0C-CB2B6621903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611DD4A-708F-4386-9FDF-9E4241C7781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1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BDB57C3-6EE7-4457-B4B8-124A70D0B96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2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D10D5B1-14F1-489A-8C0C-51E1E9C4D51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4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0C64378B-EE2E-48B6-82E0-9E03F39D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5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B280403-6CC3-47C9-8B87-167B7F46CA96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7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D826630-9B36-41D7-B94D-B931E4D0B8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8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43C806C7-F6DA-4F65-9C26-37380A0F325F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0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AF08F9EF-9416-42D4-B76C-C8B31C7F218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1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3D14C190-6DB1-4025-892F-F15C446FEAE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2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1EDC9B6-BC10-4FF8-ABEA-4D0F9FBB91A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34FD40CC-F21C-4305-AD8F-01B1F7D3BAE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5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21E21B2-5B68-46CE-9D4F-9C560571A41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7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2FDA62F4-D5CD-4A2D-B92B-231F8371602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8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73EE5AA4-C58D-46A3-A64C-6892E66421E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0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A5D632F-827B-4CBE-A2A6-184025A7E04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1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FCB5FA7A-212F-428E-9936-25EB5CFA443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3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9B807985-A6D0-496D-BFF3-357254AAE39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4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EDC86C3F-AB6D-4B98-A992-062DFE8766A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5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91D559BE-05B7-4B14-8D0E-88BE767B8B8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7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ástupný text 2">
            <a:extLst>
              <a:ext uri="{FF2B5EF4-FFF2-40B4-BE49-F238E27FC236}">
                <a16:creationId xmlns:a16="http://schemas.microsoft.com/office/drawing/2014/main" id="{1621599B-3CA2-4011-8C2B-2976ED59E4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2160000"/>
            <a:ext cx="6120000" cy="36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Číslo kapitoly</a:t>
            </a:r>
          </a:p>
        </p:txBody>
      </p:sp>
      <p:sp>
        <p:nvSpPr>
          <p:cNvPr id="55" name="Zástupný text 59">
            <a:extLst>
              <a:ext uri="{FF2B5EF4-FFF2-40B4-BE49-F238E27FC236}">
                <a16:creationId xmlns:a16="http://schemas.microsoft.com/office/drawing/2014/main" id="{6AEB8ED3-D164-4E10-B21F-D80D592A9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6838" y="0"/>
            <a:ext cx="4475162" cy="6857999"/>
          </a:xfrm>
        </p:spPr>
        <p:txBody>
          <a:bodyPr anchor="ctr"/>
          <a:lstStyle>
            <a:lvl1pPr marL="0" indent="0" algn="ctr">
              <a:buNone/>
              <a:defRPr sz="30000" b="1">
                <a:solidFill>
                  <a:schemeClr val="bg1"/>
                </a:solidFill>
              </a:defRPr>
            </a:lvl1pPr>
            <a:lvl2pPr marL="457200" indent="0">
              <a:buNone/>
              <a:defRPr sz="30000"/>
            </a:lvl2pPr>
            <a:lvl3pPr marL="914400" indent="0">
              <a:buNone/>
              <a:defRPr sz="30000"/>
            </a:lvl3pPr>
            <a:lvl4pPr marL="1371600" indent="0">
              <a:buNone/>
              <a:defRPr sz="30000"/>
            </a:lvl4pPr>
            <a:lvl5pPr marL="1828800" indent="0">
              <a:buNone/>
              <a:defRPr sz="30000"/>
            </a:lvl5pPr>
          </a:lstStyle>
          <a:p>
            <a:pPr lvl="0"/>
            <a:r>
              <a:rPr lang="cs-CZ" dirty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077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5EA2-48A3-49B3-A17D-FFB77A5D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43C11-ED33-4D38-BF56-82943CAF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20000"/>
            <a:ext cx="4860000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0DC5F-BAAD-4BF4-A30D-A5DE6C252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1" y="4320000"/>
            <a:ext cx="4860000" cy="21257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94BA24-C5B9-461D-8E96-2A3BA286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3420000"/>
            <a:ext cx="4860000" cy="7200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213B17-1690-40C7-8150-C0156E2C0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4352925"/>
            <a:ext cx="4860000" cy="2092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687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2A7F6-B276-4047-B302-B40F32F5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62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328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ndar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64399" y="1080001"/>
            <a:ext cx="7095601" cy="50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180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8115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56743" y="0"/>
            <a:ext cx="813525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423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7652FB01-45D9-4D25-9288-9967FDF87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4500000"/>
            <a:ext cx="720000" cy="720000"/>
          </a:xfrm>
          <a:ln>
            <a:noFill/>
          </a:ln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4536000"/>
            <a:ext cx="5124450" cy="347663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Jméno a příjmení</a:t>
            </a:r>
            <a:endParaRPr lang="en-GB"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E97FEF00-55DE-4212-9AF3-67396F722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4896000"/>
            <a:ext cx="5124450" cy="3476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Pozice, firma</a:t>
            </a:r>
            <a:endParaRPr lang="en-GB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3A17EE8-1AC0-431F-B5D9-A0DDD740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60000"/>
            <a:ext cx="8127062" cy="2160000"/>
          </a:xfrm>
        </p:spPr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cs-CZ" dirty="0"/>
              <a:t>„Kliknutím lze upravit styl.“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90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ře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432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599" y="0"/>
            <a:ext cx="624840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43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02286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s ma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3413421"/>
            <a:ext cx="252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000" y="3600000"/>
            <a:ext cx="70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3569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10080000" cy="1800000"/>
          </a:xfrm>
        </p:spPr>
        <p:txBody>
          <a:bodyPr lIns="0" anchor="t">
            <a:normAutofit/>
          </a:bodyPr>
          <a:lstStyle>
            <a:lvl1pPr algn="l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320000"/>
            <a:ext cx="10080000" cy="1080000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GB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109CB227-E3D9-4A48-B8A2-55DE5C15C49F}"/>
              </a:ext>
            </a:extLst>
          </p:cNvPr>
          <p:cNvSpPr txBox="1">
            <a:spLocks/>
          </p:cNvSpPr>
          <p:nvPr userDrawn="1"/>
        </p:nvSpPr>
        <p:spPr>
          <a:xfrm>
            <a:off x="1080000" y="5760000"/>
            <a:ext cx="10080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</a:rPr>
              <a:t>Datum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44149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text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3240001"/>
            <a:ext cx="10080000" cy="324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6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7652FB01-45D9-4D25-9288-9967FDF87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4500000"/>
            <a:ext cx="720000" cy="720000"/>
          </a:xfrm>
          <a:ln>
            <a:noFill/>
          </a:ln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4536000"/>
            <a:ext cx="5124450" cy="347663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Jméno a příjmení</a:t>
            </a:r>
            <a:endParaRPr lang="en-GB"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E97FEF00-55DE-4212-9AF3-67396F722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4896000"/>
            <a:ext cx="5124450" cy="3476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Pozice, firma</a:t>
            </a:r>
            <a:endParaRPr lang="en-GB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F2E268B-8AAF-458F-8055-DF3BD1525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60000"/>
            <a:ext cx="8127062" cy="2160000"/>
          </a:xfrm>
        </p:spPr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cs-CZ" dirty="0"/>
              <a:t>„Kliknutím lze upravit styl.“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922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áh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936000"/>
            <a:ext cx="7565462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59999"/>
            <a:ext cx="10080000" cy="450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384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jíc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00000"/>
            <a:ext cx="10080000" cy="1079999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Gradující 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960000"/>
            <a:ext cx="10080000" cy="22463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Hlavní textové pole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D3A3463-9D16-4355-8607-B5A66DC2E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80000" y="2160001"/>
            <a:ext cx="10080000" cy="36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Úvodní text</a:t>
            </a:r>
          </a:p>
        </p:txBody>
      </p:sp>
    </p:spTree>
    <p:extLst>
      <p:ext uri="{BB962C8B-B14F-4D97-AF65-F5344CB8AC3E}">
        <p14:creationId xmlns:p14="http://schemas.microsoft.com/office/powerpoint/2010/main" val="1014652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8342-2660-4810-9712-6F4CD190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520000"/>
            <a:ext cx="6120000" cy="16200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D1F82-4983-43BF-98D4-210E9B75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4320000"/>
            <a:ext cx="6120000" cy="144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F64A8DA-4BEE-4293-BC0B-13EFF03FCBC6}"/>
              </a:ext>
            </a:extLst>
          </p:cNvPr>
          <p:cNvGrpSpPr/>
          <p:nvPr userDrawn="1"/>
        </p:nvGrpSpPr>
        <p:grpSpPr>
          <a:xfrm>
            <a:off x="7716644" y="90000"/>
            <a:ext cx="4475356" cy="6624000"/>
            <a:chOff x="8335926" y="108000"/>
            <a:chExt cx="3856074" cy="6624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A7795A8-FD2C-4699-AD8D-0F80986ED5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34640C2-DB42-4E79-9B7E-D2B3B95C13D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5A45055-D27F-410D-9431-20A7F83C782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DB352612-F751-48D3-9812-6164C7706E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055889B-6871-4D34-B066-8208F16913F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0C64881-FE5E-497E-9625-733FB4D15B2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8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3E5F7FC-50B8-4D23-86F9-761B0CC347C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9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A71C909-946F-453E-A209-2B1D3F915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1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84E8738-6451-4F06-9A3D-1BD3A9C586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2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C94D57B3-F500-466A-BB83-17462D8CFCE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4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F17E6DB-32E7-4418-AC77-CFFBF0FC220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5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5B1B42F-7796-4497-8322-195E25CFD40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6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93F8518-981E-4F9B-AC0B-E0D876DC3C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8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FEBCA7F-426A-4341-BF2C-6841A489876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9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F326EBE-C4AA-47E6-B9F1-E238DCD3E023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1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F976C36-2CB7-4603-9848-132BB594C18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2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7B77627-F37F-4296-BE90-2022B6FF881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4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FBBCD16-F35E-437B-9EB0-89E2777DE4F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AA9264E-9075-435E-933F-9C4F742F158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7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D2BC187-3CF7-4859-9AC5-65749AA3BD3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8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D02698BD-CE9F-4CBD-A42E-BA9FA1A6549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9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0E571075-D139-40C5-A4C9-1966F0F89A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1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9AFF887A-EEDB-4487-B7D3-3C6FB8F5D6F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27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1ECA14D5-DD13-45C3-8013-7F5A9269E1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42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09FC5544-B70F-4D10-8132-6C970274B26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56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63E40C26-ECC4-495C-AFAF-71A94F8EF43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7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4D11A2D4-AB3E-4832-B9AA-999EEBE74EC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8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AD4FAA3-4355-4E05-9E0C-CB2B6621903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611DD4A-708F-4386-9FDF-9E4241C7781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1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BDB57C3-6EE7-4457-B4B8-124A70D0B96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2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D10D5B1-14F1-489A-8C0C-51E1E9C4D51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4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0C64378B-EE2E-48B6-82E0-9E03F39D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5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B280403-6CC3-47C9-8B87-167B7F46CA96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7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D826630-9B36-41D7-B94D-B931E4D0B8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8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43C806C7-F6DA-4F65-9C26-37380A0F325F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0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AF08F9EF-9416-42D4-B76C-C8B31C7F218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1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3D14C190-6DB1-4025-892F-F15C446FEAE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2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1EDC9B6-BC10-4FF8-ABEA-4D0F9FBB91A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34FD40CC-F21C-4305-AD8F-01B1F7D3BAE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5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21E21B2-5B68-46CE-9D4F-9C560571A41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7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2FDA62F4-D5CD-4A2D-B92B-231F8371602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8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73EE5AA4-C58D-46A3-A64C-6892E66421E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0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A5D632F-827B-4CBE-A2A6-184025A7E04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1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FCB5FA7A-212F-428E-9936-25EB5CFA443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3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9B807985-A6D0-496D-BFF3-357254AAE39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4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EDC86C3F-AB6D-4B98-A992-062DFE8766A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5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91D559BE-05B7-4B14-8D0E-88BE767B8B8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7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ástupný text 2">
            <a:extLst>
              <a:ext uri="{FF2B5EF4-FFF2-40B4-BE49-F238E27FC236}">
                <a16:creationId xmlns:a16="http://schemas.microsoft.com/office/drawing/2014/main" id="{1621599B-3CA2-4011-8C2B-2976ED59E4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2160000"/>
            <a:ext cx="6120000" cy="36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Číslo kapitoly</a:t>
            </a:r>
          </a:p>
        </p:txBody>
      </p:sp>
      <p:sp>
        <p:nvSpPr>
          <p:cNvPr id="55" name="Zástupný text 59">
            <a:extLst>
              <a:ext uri="{FF2B5EF4-FFF2-40B4-BE49-F238E27FC236}">
                <a16:creationId xmlns:a16="http://schemas.microsoft.com/office/drawing/2014/main" id="{6AEB8ED3-D164-4E10-B21F-D80D592A9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6838" y="0"/>
            <a:ext cx="4475162" cy="6857999"/>
          </a:xfrm>
        </p:spPr>
        <p:txBody>
          <a:bodyPr anchor="ctr"/>
          <a:lstStyle>
            <a:lvl1pPr marL="0" indent="0" algn="ctr">
              <a:buNone/>
              <a:defRPr sz="300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30000"/>
            </a:lvl2pPr>
            <a:lvl3pPr marL="914400" indent="0">
              <a:buNone/>
              <a:defRPr sz="30000"/>
            </a:lvl3pPr>
            <a:lvl4pPr marL="1371600" indent="0">
              <a:buNone/>
              <a:defRPr sz="30000"/>
            </a:lvl4pPr>
            <a:lvl5pPr marL="1828800" indent="0">
              <a:buNone/>
              <a:defRPr sz="30000"/>
            </a:lvl5pPr>
          </a:lstStyle>
          <a:p>
            <a:pPr lvl="0"/>
            <a:r>
              <a:rPr lang="cs-CZ" dirty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2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5EA2-48A3-49B3-A17D-FFB77A5D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43C11-ED33-4D38-BF56-82943CAF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20000"/>
            <a:ext cx="4860000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0DC5F-BAAD-4BF4-A30D-A5DE6C252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1" y="4320000"/>
            <a:ext cx="4860000" cy="21257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94BA24-C5B9-461D-8E96-2A3BA286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3420000"/>
            <a:ext cx="4860000" cy="7200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213B17-1690-40C7-8150-C0156E2C0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4352925"/>
            <a:ext cx="4860000" cy="2092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24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861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2A7F6-B276-4047-B302-B40F32F5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17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1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ndar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64399" y="1080001"/>
            <a:ext cx="7095601" cy="50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180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93868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56743" y="0"/>
            <a:ext cx="813525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09645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ře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432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599" y="0"/>
            <a:ext cx="624840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43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54001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s ma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3413421"/>
            <a:ext cx="252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000" y="3600000"/>
            <a:ext cx="70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05335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10080000" cy="1800000"/>
          </a:xfrm>
        </p:spPr>
        <p:txBody>
          <a:bodyPr lIns="0" anchor="t">
            <a:normAutofit/>
          </a:bodyPr>
          <a:lstStyle>
            <a:lvl1pPr algn="l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320000"/>
            <a:ext cx="10080000" cy="1080000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GB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109CB227-E3D9-4A48-B8A2-55DE5C15C49F}"/>
              </a:ext>
            </a:extLst>
          </p:cNvPr>
          <p:cNvSpPr txBox="1">
            <a:spLocks/>
          </p:cNvSpPr>
          <p:nvPr userDrawn="1"/>
        </p:nvSpPr>
        <p:spPr>
          <a:xfrm>
            <a:off x="1080000" y="5760000"/>
            <a:ext cx="10080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18"/>
              </a:rPr>
              <a:t>Datum</a:t>
            </a:r>
            <a:endParaRPr lang="en-GB" sz="14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29632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soúhelník 6">
            <a:extLst>
              <a:ext uri="{FF2B5EF4-FFF2-40B4-BE49-F238E27FC236}">
                <a16:creationId xmlns:a16="http://schemas.microsoft.com/office/drawing/2014/main" id="{8060AE2F-F933-0C16-0E47-1CCE2BA3B413}"/>
              </a:ext>
            </a:extLst>
          </p:cNvPr>
          <p:cNvSpPr/>
          <p:nvPr userDrawn="1"/>
        </p:nvSpPr>
        <p:spPr>
          <a:xfrm>
            <a:off x="-5837099" y="0"/>
            <a:ext cx="8877300" cy="6883399"/>
          </a:xfrm>
          <a:prstGeom prst="parallelogram">
            <a:avLst>
              <a:gd name="adj" fmla="val 67343"/>
            </a:avLst>
          </a:prstGeom>
          <a:solidFill>
            <a:schemeClr val="bg1"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Kosoúhelník 7">
            <a:extLst>
              <a:ext uri="{FF2B5EF4-FFF2-40B4-BE49-F238E27FC236}">
                <a16:creationId xmlns:a16="http://schemas.microsoft.com/office/drawing/2014/main" id="{66ACC2D4-DF0C-6839-67AD-EFF4BD9C4D59}"/>
              </a:ext>
            </a:extLst>
          </p:cNvPr>
          <p:cNvSpPr/>
          <p:nvPr userDrawn="1"/>
        </p:nvSpPr>
        <p:spPr>
          <a:xfrm>
            <a:off x="3752850" y="-6350"/>
            <a:ext cx="15183535" cy="6883399"/>
          </a:xfrm>
          <a:prstGeom prst="parallelogram">
            <a:avLst>
              <a:gd name="adj" fmla="val 67343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7100" y="3275651"/>
            <a:ext cx="3882899" cy="1800000"/>
          </a:xfrm>
        </p:spPr>
        <p:txBody>
          <a:bodyPr lIns="0" anchor="t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8418" y="5120100"/>
            <a:ext cx="5471581" cy="1080000"/>
          </a:xfr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cs-CZ" sz="1800" dirty="0">
                <a:solidFill>
                  <a:schemeClr val="bg1"/>
                </a:solidFill>
              </a:rPr>
              <a:t>Inovace – Zjednodušení – Užitek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BAB554B-6863-43CC-0D65-281CDFF73C1E}"/>
              </a:ext>
            </a:extLst>
          </p:cNvPr>
          <p:cNvSpPr txBox="1"/>
          <p:nvPr userDrawn="1"/>
        </p:nvSpPr>
        <p:spPr>
          <a:xfrm>
            <a:off x="5715000" y="2981325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71E5235-3728-7D20-0B11-66AF7F4C8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30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text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3240001"/>
            <a:ext cx="1008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30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7652FB01-45D9-4D25-9288-9967FDF87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4500000"/>
            <a:ext cx="720000" cy="720000"/>
          </a:xfrm>
          <a:ln>
            <a:noFill/>
          </a:ln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4536000"/>
            <a:ext cx="5124450" cy="347663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Jméno a příjmení</a:t>
            </a:r>
            <a:endParaRPr lang="en-GB"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E97FEF00-55DE-4212-9AF3-67396F722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4896000"/>
            <a:ext cx="5124450" cy="3476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Pozice, firma</a:t>
            </a:r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44E168-42B2-4A8E-9866-7244E8E84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60000"/>
            <a:ext cx="8127062" cy="2160000"/>
          </a:xfrm>
        </p:spPr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cs-CZ" dirty="0"/>
              <a:t>„Kliknutím lze upravit styl.“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i An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905247"/>
            <a:ext cx="10553057" cy="745246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800"/>
            </a:lvl1pPr>
          </a:lstStyle>
          <a:p>
            <a:pPr lvl="0"/>
            <a:r>
              <a:rPr lang="cs-CZ" dirty="0"/>
              <a:t>Jsme předním dodavatelem integrovaných řešení a služeb v oblasti </a:t>
            </a:r>
            <a:br>
              <a:rPr lang="cs-CZ" dirty="0"/>
            </a:br>
            <a:r>
              <a:rPr lang="cs-CZ" dirty="0"/>
              <a:t>informačních a komunikačních technologií s velkým důrazem na ICT bezpečnost. 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745246"/>
          </a:xfrm>
        </p:spPr>
        <p:txBody>
          <a:bodyPr/>
          <a:lstStyle>
            <a:lvl1pPr marL="0" indent="0">
              <a:buNone/>
              <a:defRPr sz="3200" i="1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inovace — zjednodušení — užitek</a:t>
            </a:r>
            <a:endParaRPr lang="en-GB" dirty="0"/>
          </a:p>
        </p:txBody>
      </p:sp>
      <p:sp>
        <p:nvSpPr>
          <p:cNvPr id="4" name="Zástupný text 10">
            <a:extLst>
              <a:ext uri="{FF2B5EF4-FFF2-40B4-BE49-F238E27FC236}">
                <a16:creationId xmlns:a16="http://schemas.microsoft.com/office/drawing/2014/main" id="{430A8EC4-4546-4335-A1DF-4A55CF3F2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891023"/>
            <a:ext cx="8562211" cy="1016643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400"/>
            </a:lvl1pPr>
          </a:lstStyle>
          <a:p>
            <a:pPr lvl="0"/>
            <a:r>
              <a:rPr lang="cs-CZ" dirty="0"/>
              <a:t>Kromě kybernetické bezpečnosti se dlouhodobě věnujeme také datovým centrům, kontaktním centrům, infrastruktuře ICT a provozu a řízení ICT.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3E0DFF-E429-4B73-99D1-C226C18F60A8}"/>
              </a:ext>
            </a:extLst>
          </p:cNvPr>
          <p:cNvSpPr/>
          <p:nvPr userDrawn="1"/>
        </p:nvSpPr>
        <p:spPr>
          <a:xfrm>
            <a:off x="1079499" y="4826973"/>
            <a:ext cx="2230911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30 let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 trhu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9256F2-5829-4015-8475-6821A33F7486}"/>
              </a:ext>
            </a:extLst>
          </p:cNvPr>
          <p:cNvSpPr/>
          <p:nvPr userDrawn="1"/>
        </p:nvSpPr>
        <p:spPr>
          <a:xfrm>
            <a:off x="3558624" y="4825068"/>
            <a:ext cx="2230911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členů týmu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3D48476-E3A9-4789-BC64-10DCB82DE733}"/>
              </a:ext>
            </a:extLst>
          </p:cNvPr>
          <p:cNvSpPr/>
          <p:nvPr userDrawn="1"/>
        </p:nvSpPr>
        <p:spPr>
          <a:xfrm>
            <a:off x="6037749" y="4825068"/>
            <a:ext cx="3098488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180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spokojených zákazníků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24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64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áh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1" y="972000"/>
            <a:ext cx="91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000" y="2159999"/>
            <a:ext cx="9180000" cy="450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4137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jíc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00000"/>
            <a:ext cx="10080000" cy="1079999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Gradující 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960000"/>
            <a:ext cx="10080000" cy="22463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Hlavní textové pole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D3A3463-9D16-4355-8607-B5A66DC2E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80000" y="2160001"/>
            <a:ext cx="10080000" cy="36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Úvodní text</a:t>
            </a:r>
          </a:p>
        </p:txBody>
      </p:sp>
    </p:spTree>
    <p:extLst>
      <p:ext uri="{BB962C8B-B14F-4D97-AF65-F5344CB8AC3E}">
        <p14:creationId xmlns:p14="http://schemas.microsoft.com/office/powerpoint/2010/main" val="4244307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8342-2660-4810-9712-6F4CD190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520000"/>
            <a:ext cx="6120000" cy="16200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D1F82-4983-43BF-98D4-210E9B75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4320000"/>
            <a:ext cx="6120000" cy="144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F64A8DA-4BEE-4293-BC0B-13EFF03FCBC6}"/>
              </a:ext>
            </a:extLst>
          </p:cNvPr>
          <p:cNvGrpSpPr/>
          <p:nvPr userDrawn="1"/>
        </p:nvGrpSpPr>
        <p:grpSpPr>
          <a:xfrm>
            <a:off x="7716644" y="90000"/>
            <a:ext cx="4475356" cy="6624000"/>
            <a:chOff x="8335926" y="108000"/>
            <a:chExt cx="3856074" cy="6624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A7795A8-FD2C-4699-AD8D-0F80986ED5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0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34640C2-DB42-4E79-9B7E-D2B3B95C13D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5A45055-D27F-410D-9431-20A7F83C782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DB352612-F751-48D3-9812-6164C7706E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055889B-6871-4D34-B066-8208F16913F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8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0C64881-FE5E-497E-9625-733FB4D15B2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82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3E5F7FC-50B8-4D23-86F9-761B0CC347C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97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A71C909-946F-453E-A209-2B1D3F915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11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84E8738-6451-4F06-9A3D-1BD3A9C586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26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C94D57B3-F500-466A-BB83-17462D8CFCE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40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F17E6DB-32E7-4418-AC77-CFFBF0FC220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54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5B1B42F-7796-4497-8322-195E25CFD40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69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93F8518-981E-4F9B-AC0B-E0D876DC3C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83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FEBCA7F-426A-4341-BF2C-6841A489876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98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F326EBE-C4AA-47E6-B9F1-E238DCD3E023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12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F976C36-2CB7-4603-9848-132BB594C18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26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7B77627-F37F-4296-BE90-2022B6FF881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41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FBBCD16-F35E-437B-9EB0-89E2777DE4F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5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AA9264E-9075-435E-933F-9C4F742F158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70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D2BC187-3CF7-4859-9AC5-65749AA3BD3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84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D02698BD-CE9F-4CBD-A42E-BA9FA1A6549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98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0E571075-D139-40C5-A4C9-1966F0F89A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13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9AFF887A-EEDB-4487-B7D3-3C6FB8F5D6F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27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1ECA14D5-DD13-45C3-8013-7F5A9269E1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42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09FC5544-B70F-4D10-8132-6C970274B26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56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63E40C26-ECC4-495C-AFAF-71A94F8EF43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70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4D11A2D4-AB3E-4832-B9AA-999EEBE74EC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85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AD4FAA3-4355-4E05-9E0C-CB2B6621903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9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611DD4A-708F-4386-9FDF-9E4241C7781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14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BDB57C3-6EE7-4457-B4B8-124A70D0B96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28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D10D5B1-14F1-489A-8C0C-51E1E9C4D51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42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0C64378B-EE2E-48B6-82E0-9E03F39D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57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B280403-6CC3-47C9-8B87-167B7F46CA96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71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D826630-9B36-41D7-B94D-B931E4D0B8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86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43C806C7-F6DA-4F65-9C26-37380A0F325F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00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AF08F9EF-9416-42D4-B76C-C8B31C7F218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14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3D14C190-6DB1-4025-892F-F15C446FEAE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29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1EDC9B6-BC10-4FF8-ABEA-4D0F9FBB91A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3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34FD40CC-F21C-4305-AD8F-01B1F7D3BAE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58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21E21B2-5B68-46CE-9D4F-9C560571A41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72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2FDA62F4-D5CD-4A2D-B92B-231F8371602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86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73EE5AA4-C58D-46A3-A64C-6892E66421E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01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A5D632F-827B-4CBE-A2A6-184025A7E04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15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FCB5FA7A-212F-428E-9936-25EB5CFA443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30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9B807985-A6D0-496D-BFF3-357254AAE39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44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EDC86C3F-AB6D-4B98-A992-062DFE8766A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58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91D559BE-05B7-4B14-8D0E-88BE767B8B8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73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ástupný text 2">
            <a:extLst>
              <a:ext uri="{FF2B5EF4-FFF2-40B4-BE49-F238E27FC236}">
                <a16:creationId xmlns:a16="http://schemas.microsoft.com/office/drawing/2014/main" id="{1621599B-3CA2-4011-8C2B-2976ED59E4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2160000"/>
            <a:ext cx="6120000" cy="36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Číslo kapitoly</a:t>
            </a:r>
          </a:p>
        </p:txBody>
      </p:sp>
      <p:sp>
        <p:nvSpPr>
          <p:cNvPr id="55" name="Zástupný text 59">
            <a:extLst>
              <a:ext uri="{FF2B5EF4-FFF2-40B4-BE49-F238E27FC236}">
                <a16:creationId xmlns:a16="http://schemas.microsoft.com/office/drawing/2014/main" id="{95B4BE7A-F4D4-4269-BDE8-876CF9DA0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6838" y="0"/>
            <a:ext cx="4475162" cy="6857999"/>
          </a:xfrm>
        </p:spPr>
        <p:txBody>
          <a:bodyPr anchor="ctr"/>
          <a:lstStyle>
            <a:lvl1pPr marL="0" indent="0" algn="ctr">
              <a:buNone/>
              <a:defRPr sz="300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30000"/>
            </a:lvl2pPr>
            <a:lvl3pPr marL="914400" indent="0">
              <a:buNone/>
              <a:defRPr sz="30000"/>
            </a:lvl3pPr>
            <a:lvl4pPr marL="1371600" indent="0">
              <a:buNone/>
              <a:defRPr sz="30000"/>
            </a:lvl4pPr>
            <a:lvl5pPr marL="1828800" indent="0">
              <a:buNone/>
              <a:defRPr sz="30000"/>
            </a:lvl5pPr>
          </a:lstStyle>
          <a:p>
            <a:pPr lvl="0"/>
            <a:r>
              <a:rPr lang="cs-CZ" dirty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859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5EA2-48A3-49B3-A17D-FFB77A5D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43C11-ED33-4D38-BF56-82943CAF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20000"/>
            <a:ext cx="4860000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0DC5F-BAAD-4BF4-A30D-A5DE6C252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1" y="4320000"/>
            <a:ext cx="4860000" cy="21257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94BA24-C5B9-461D-8E96-2A3BA286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3420000"/>
            <a:ext cx="4860000" cy="7200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213B17-1690-40C7-8150-C0156E2C0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4352925"/>
            <a:ext cx="4860000" cy="2092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02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2A7F6-B276-4047-B302-B40F32F5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96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503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ndar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64399" y="1080001"/>
            <a:ext cx="7095601" cy="50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180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89428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56743" y="0"/>
            <a:ext cx="813525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63086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ře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432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599" y="0"/>
            <a:ext cx="624840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43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9467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staveni An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042228"/>
            <a:ext cx="10553057" cy="745246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800"/>
            </a:lvl1pPr>
          </a:lstStyle>
          <a:p>
            <a:r>
              <a:rPr lang="cs-CZ" dirty="0"/>
              <a:t>Jsme předním dodavatelem integrovaných řešení a služeb v oblasti </a:t>
            </a:r>
            <a:br>
              <a:rPr lang="cs-CZ" dirty="0"/>
            </a:br>
            <a:r>
              <a:rPr lang="cs-CZ" dirty="0"/>
              <a:t>informačních a komunikačních technologií s velkým důrazem na ICT bezpečnost. 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3E0DFF-E429-4B73-99D1-C226C18F60A8}"/>
              </a:ext>
            </a:extLst>
          </p:cNvPr>
          <p:cNvSpPr/>
          <p:nvPr userDrawn="1"/>
        </p:nvSpPr>
        <p:spPr>
          <a:xfrm>
            <a:off x="1438992" y="3138342"/>
            <a:ext cx="1841254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let na trhu</a:t>
            </a:r>
            <a:endParaRPr lang="cs-CZ" sz="18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9256F2-5829-4015-8475-6821A33F7486}"/>
              </a:ext>
            </a:extLst>
          </p:cNvPr>
          <p:cNvSpPr/>
          <p:nvPr userDrawn="1"/>
        </p:nvSpPr>
        <p:spPr>
          <a:xfrm>
            <a:off x="6919681" y="3142180"/>
            <a:ext cx="2010477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profesionálů</a:t>
            </a:r>
            <a:endParaRPr lang="cs-CZ" sz="18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3D48476-E3A9-4789-BC64-10DCB82DE733}"/>
              </a:ext>
            </a:extLst>
          </p:cNvPr>
          <p:cNvSpPr/>
          <p:nvPr userDrawn="1"/>
        </p:nvSpPr>
        <p:spPr>
          <a:xfrm>
            <a:off x="4467073" y="4285067"/>
            <a:ext cx="1530755" cy="1147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spokojených zákazníků </a:t>
            </a:r>
            <a:b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 roce 2024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FCB110-D577-4DFB-9994-6DECED551BAF}"/>
              </a:ext>
            </a:extLst>
          </p:cNvPr>
          <p:cNvSpPr/>
          <p:nvPr userDrawn="1"/>
        </p:nvSpPr>
        <p:spPr>
          <a:xfrm>
            <a:off x="6153612" y="5685754"/>
            <a:ext cx="3833024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Prověrka na stupeň „Důvěrné“</a:t>
            </a:r>
            <a:endParaRPr lang="cs-CZ" sz="1400" dirty="0">
              <a:solidFill>
                <a:srgbClr val="000000"/>
              </a:solidFill>
              <a:effectLst/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5BEBE20-C3DC-7CE5-EF8B-D2D2DB347780}"/>
              </a:ext>
            </a:extLst>
          </p:cNvPr>
          <p:cNvSpPr/>
          <p:nvPr userDrawn="1"/>
        </p:nvSpPr>
        <p:spPr>
          <a:xfrm>
            <a:off x="4328692" y="3142180"/>
            <a:ext cx="2010477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pobočky</a:t>
            </a:r>
            <a:endParaRPr lang="cs-CZ" sz="18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569BA96-5877-7C52-8FC5-507E3DFFBA80}"/>
              </a:ext>
            </a:extLst>
          </p:cNvPr>
          <p:cNvSpPr/>
          <p:nvPr userDrawn="1"/>
        </p:nvSpPr>
        <p:spPr>
          <a:xfrm>
            <a:off x="9080983" y="4303728"/>
            <a:ext cx="2139979" cy="104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208</a:t>
            </a:r>
            <a:r>
              <a:rPr lang="cs-CZ" sz="3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dokončených </a:t>
            </a:r>
            <a:b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projektů v roce 2024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46AAD77-411C-6214-F525-427C9193DE8D}"/>
              </a:ext>
            </a:extLst>
          </p:cNvPr>
          <p:cNvSpPr/>
          <p:nvPr userDrawn="1"/>
        </p:nvSpPr>
        <p:spPr>
          <a:xfrm>
            <a:off x="9880392" y="5685753"/>
            <a:ext cx="2485897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24/7 support</a:t>
            </a:r>
            <a:endParaRPr lang="cs-CZ" sz="1400" dirty="0">
              <a:solidFill>
                <a:srgbClr val="000000"/>
              </a:solidFill>
              <a:effectLst/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12BF26B-CBA0-C2DE-B2F4-0E4C93D816AE}"/>
              </a:ext>
            </a:extLst>
          </p:cNvPr>
          <p:cNvSpPr/>
          <p:nvPr userDrawn="1"/>
        </p:nvSpPr>
        <p:spPr>
          <a:xfrm>
            <a:off x="1549101" y="5703066"/>
            <a:ext cx="4269612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27 podpořených projektů v rámci CSR</a:t>
            </a:r>
            <a:endParaRPr lang="cs-CZ" sz="1400" dirty="0">
              <a:solidFill>
                <a:srgbClr val="000000"/>
              </a:solidFill>
              <a:effectLst/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cký objekt 2" descr="Otevřená ruka se souvislou výplní">
            <a:extLst>
              <a:ext uri="{FF2B5EF4-FFF2-40B4-BE49-F238E27FC236}">
                <a16:creationId xmlns:a16="http://schemas.microsoft.com/office/drawing/2014/main" id="{33EB3BA1-D187-1008-C8D6-747D67FEC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151" y="5920519"/>
            <a:ext cx="393853" cy="393853"/>
          </a:xfrm>
          <a:prstGeom prst="rect">
            <a:avLst/>
          </a:prstGeom>
        </p:spPr>
      </p:pic>
      <p:pic>
        <p:nvPicPr>
          <p:cNvPr id="10" name="Grafický objekt 9" descr="Diplom stočený do role se souvislou výplní">
            <a:extLst>
              <a:ext uri="{FF2B5EF4-FFF2-40B4-BE49-F238E27FC236}">
                <a16:creationId xmlns:a16="http://schemas.microsoft.com/office/drawing/2014/main" id="{B4005042-08B0-7BE1-E151-65C1CE3737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1354" y="5879560"/>
            <a:ext cx="479041" cy="479041"/>
          </a:xfrm>
          <a:prstGeom prst="rect">
            <a:avLst/>
          </a:prstGeom>
        </p:spPr>
      </p:pic>
      <p:pic>
        <p:nvPicPr>
          <p:cNvPr id="13" name="Grafický objekt 12" descr="Call centrum se souvislou výplní">
            <a:extLst>
              <a:ext uri="{FF2B5EF4-FFF2-40B4-BE49-F238E27FC236}">
                <a16:creationId xmlns:a16="http://schemas.microsoft.com/office/drawing/2014/main" id="{51040E67-1DA7-A345-8FFF-4C4D1E8D6D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489" y="5920519"/>
            <a:ext cx="310340" cy="310340"/>
          </a:xfrm>
          <a:prstGeom prst="rect">
            <a:avLst/>
          </a:prstGeom>
        </p:spPr>
      </p:pic>
      <p:pic>
        <p:nvPicPr>
          <p:cNvPr id="18" name="Grafický objekt 17" descr="Město se souvislou výplní">
            <a:extLst>
              <a:ext uri="{FF2B5EF4-FFF2-40B4-BE49-F238E27FC236}">
                <a16:creationId xmlns:a16="http://schemas.microsoft.com/office/drawing/2014/main" id="{C9F5207E-6F26-395E-1129-3FE8219559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9013" y="3062071"/>
            <a:ext cx="604629" cy="604629"/>
          </a:xfrm>
          <a:prstGeom prst="rect">
            <a:avLst/>
          </a:prstGeom>
        </p:spPr>
      </p:pic>
      <p:pic>
        <p:nvPicPr>
          <p:cNvPr id="24" name="Grafický objekt 23" descr="Hrdina se souvislou výplní">
            <a:extLst>
              <a:ext uri="{FF2B5EF4-FFF2-40B4-BE49-F238E27FC236}">
                <a16:creationId xmlns:a16="http://schemas.microsoft.com/office/drawing/2014/main" id="{642D7333-B1F3-ADA0-6C27-1180F6EC3D1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39169" y="3149986"/>
            <a:ext cx="502101" cy="502101"/>
          </a:xfrm>
          <a:prstGeom prst="rect">
            <a:avLst/>
          </a:prstGeom>
        </p:spPr>
      </p:pic>
      <p:pic>
        <p:nvPicPr>
          <p:cNvPr id="28" name="Grafický objekt 27" descr="Denní kalendář se souvislou výplní">
            <a:extLst>
              <a:ext uri="{FF2B5EF4-FFF2-40B4-BE49-F238E27FC236}">
                <a16:creationId xmlns:a16="http://schemas.microsoft.com/office/drawing/2014/main" id="{077C2AA1-1E88-DB34-672C-39416084963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9069" y="3183742"/>
            <a:ext cx="381370" cy="381370"/>
          </a:xfrm>
          <a:prstGeom prst="rect">
            <a:avLst/>
          </a:prstGeom>
        </p:spPr>
      </p:pic>
      <p:grpSp>
        <p:nvGrpSpPr>
          <p:cNvPr id="55" name="Skupina 54">
            <a:extLst>
              <a:ext uri="{FF2B5EF4-FFF2-40B4-BE49-F238E27FC236}">
                <a16:creationId xmlns:a16="http://schemas.microsoft.com/office/drawing/2014/main" id="{38C267E2-08B4-5448-CBDC-42B5E2B3F4F4}"/>
              </a:ext>
            </a:extLst>
          </p:cNvPr>
          <p:cNvGrpSpPr/>
          <p:nvPr userDrawn="1"/>
        </p:nvGrpSpPr>
        <p:grpSpPr>
          <a:xfrm>
            <a:off x="1065795" y="4267755"/>
            <a:ext cx="3346295" cy="1176118"/>
            <a:chOff x="7721539" y="2984175"/>
            <a:chExt cx="3346295" cy="1176118"/>
          </a:xfrm>
        </p:grpSpPr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B56066AA-B11A-E825-FDD5-08528E2CEEC0}"/>
                </a:ext>
              </a:extLst>
            </p:cNvPr>
            <p:cNvGrpSpPr/>
            <p:nvPr userDrawn="1"/>
          </p:nvGrpSpPr>
          <p:grpSpPr>
            <a:xfrm>
              <a:off x="7721539" y="2984175"/>
              <a:ext cx="3312577" cy="401879"/>
              <a:chOff x="8230111" y="3668644"/>
              <a:chExt cx="3312577" cy="401879"/>
            </a:xfrm>
          </p:grpSpPr>
          <p:pic>
            <p:nvPicPr>
              <p:cNvPr id="22" name="Grafický objekt 21" descr="Symbol zvednutého palce se souvislou výplní">
                <a:extLst>
                  <a:ext uri="{FF2B5EF4-FFF2-40B4-BE49-F238E27FC236}">
                    <a16:creationId xmlns:a16="http://schemas.microsoft.com/office/drawing/2014/main" id="{633CFB24-A477-A75E-F431-57E3574437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230111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29" name="Grafický objekt 28" descr="Symbol zvednutého palce se souvislou výplní">
                <a:extLst>
                  <a:ext uri="{FF2B5EF4-FFF2-40B4-BE49-F238E27FC236}">
                    <a16:creationId xmlns:a16="http://schemas.microsoft.com/office/drawing/2014/main" id="{CD0A2053-17BD-213A-F52E-538B2A6C0F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648398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0" name="Grafický objekt 29" descr="Symbol zvednutého palce se souvislou výplní">
                <a:extLst>
                  <a:ext uri="{FF2B5EF4-FFF2-40B4-BE49-F238E27FC236}">
                    <a16:creationId xmlns:a16="http://schemas.microsoft.com/office/drawing/2014/main" id="{3D649C7B-8DAF-B182-D878-2390ECBE21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066685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1" name="Grafický objekt 30" descr="Symbol zvednutého palce se souvislou výplní">
                <a:extLst>
                  <a:ext uri="{FF2B5EF4-FFF2-40B4-BE49-F238E27FC236}">
                    <a16:creationId xmlns:a16="http://schemas.microsoft.com/office/drawing/2014/main" id="{C0C0FB9D-E93D-51DF-1B3C-602447E68F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484972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2" name="Grafický objekt 31" descr="Symbol zvednutého palce se souvislou výplní">
                <a:extLst>
                  <a:ext uri="{FF2B5EF4-FFF2-40B4-BE49-F238E27FC236}">
                    <a16:creationId xmlns:a16="http://schemas.microsoft.com/office/drawing/2014/main" id="{CC24E9DC-3E94-D119-DBFD-9D939E61EA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903259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3" name="Grafický objekt 32" descr="Symbol zvednutého palce se souvislou výplní">
                <a:extLst>
                  <a:ext uri="{FF2B5EF4-FFF2-40B4-BE49-F238E27FC236}">
                    <a16:creationId xmlns:a16="http://schemas.microsoft.com/office/drawing/2014/main" id="{754A4033-B0E1-FD01-C6FA-B97EDD68AF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321546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4" name="Grafický objekt 33" descr="Symbol zvednutého palce se souvislou výplní">
                <a:extLst>
                  <a:ext uri="{FF2B5EF4-FFF2-40B4-BE49-F238E27FC236}">
                    <a16:creationId xmlns:a16="http://schemas.microsoft.com/office/drawing/2014/main" id="{CB0782DF-E46B-778F-BB5C-3EB33C0B6C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39833" y="3668644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5" name="Grafický objekt 34" descr="Symbol zvednutého palce se souvislou výplní">
                <a:extLst>
                  <a:ext uri="{FF2B5EF4-FFF2-40B4-BE49-F238E27FC236}">
                    <a16:creationId xmlns:a16="http://schemas.microsoft.com/office/drawing/2014/main" id="{F7888A00-DB83-91AE-CE6C-E1DE59B8F1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158121" y="3668644"/>
                <a:ext cx="384567" cy="384567"/>
              </a:xfrm>
              <a:prstGeom prst="rect">
                <a:avLst/>
              </a:prstGeom>
            </p:spPr>
          </p:pic>
        </p:grpSp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6C771E30-F0BE-9964-0532-4BD124BAC448}"/>
                </a:ext>
              </a:extLst>
            </p:cNvPr>
            <p:cNvGrpSpPr/>
            <p:nvPr userDrawn="1"/>
          </p:nvGrpSpPr>
          <p:grpSpPr>
            <a:xfrm>
              <a:off x="7738398" y="3364503"/>
              <a:ext cx="3312577" cy="401879"/>
              <a:chOff x="8230111" y="3668644"/>
              <a:chExt cx="3312577" cy="401879"/>
            </a:xfrm>
          </p:grpSpPr>
          <p:pic>
            <p:nvPicPr>
              <p:cNvPr id="38" name="Grafický objekt 37" descr="Symbol zvednutého palce se souvislou výplní">
                <a:extLst>
                  <a:ext uri="{FF2B5EF4-FFF2-40B4-BE49-F238E27FC236}">
                    <a16:creationId xmlns:a16="http://schemas.microsoft.com/office/drawing/2014/main" id="{E5054338-26C5-2DCE-0FC4-C2BCE579E6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230111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9" name="Grafický objekt 38" descr="Symbol zvednutého palce se souvislou výplní">
                <a:extLst>
                  <a:ext uri="{FF2B5EF4-FFF2-40B4-BE49-F238E27FC236}">
                    <a16:creationId xmlns:a16="http://schemas.microsoft.com/office/drawing/2014/main" id="{C8A422CD-C502-AF27-A7AE-ACD1937C3D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648398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0" name="Grafický objekt 39" descr="Symbol zvednutého palce se souvislou výplní">
                <a:extLst>
                  <a:ext uri="{FF2B5EF4-FFF2-40B4-BE49-F238E27FC236}">
                    <a16:creationId xmlns:a16="http://schemas.microsoft.com/office/drawing/2014/main" id="{BE9591E2-ADAA-95C5-0A38-2AF5EFFC71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066685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1" name="Grafický objekt 40" descr="Symbol zvednutého palce se souvislou výplní">
                <a:extLst>
                  <a:ext uri="{FF2B5EF4-FFF2-40B4-BE49-F238E27FC236}">
                    <a16:creationId xmlns:a16="http://schemas.microsoft.com/office/drawing/2014/main" id="{360DA215-77EE-6635-5D54-C5291FCE0E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484972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2" name="Grafický objekt 41" descr="Symbol zvednutého palce se souvislou výplní">
                <a:extLst>
                  <a:ext uri="{FF2B5EF4-FFF2-40B4-BE49-F238E27FC236}">
                    <a16:creationId xmlns:a16="http://schemas.microsoft.com/office/drawing/2014/main" id="{FA02158B-FE54-044E-1EC3-3AFE278D61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903259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3" name="Grafický objekt 42" descr="Symbol zvednutého palce se souvislou výplní">
                <a:extLst>
                  <a:ext uri="{FF2B5EF4-FFF2-40B4-BE49-F238E27FC236}">
                    <a16:creationId xmlns:a16="http://schemas.microsoft.com/office/drawing/2014/main" id="{4294605B-B278-80F0-1E03-DB36E207EE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321546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4" name="Grafický objekt 43" descr="Symbol zvednutého palce se souvislou výplní">
                <a:extLst>
                  <a:ext uri="{FF2B5EF4-FFF2-40B4-BE49-F238E27FC236}">
                    <a16:creationId xmlns:a16="http://schemas.microsoft.com/office/drawing/2014/main" id="{41F38C85-96B4-8CEA-F914-DCF606B292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39833" y="3668644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5" name="Grafický objekt 44" descr="Symbol zvednutého palce se souvislou výplní">
                <a:extLst>
                  <a:ext uri="{FF2B5EF4-FFF2-40B4-BE49-F238E27FC236}">
                    <a16:creationId xmlns:a16="http://schemas.microsoft.com/office/drawing/2014/main" id="{673DB51D-B126-75B0-2AFD-C9EFD0CDD6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158121" y="3668644"/>
                <a:ext cx="384567" cy="384567"/>
              </a:xfrm>
              <a:prstGeom prst="rect">
                <a:avLst/>
              </a:prstGeom>
            </p:spPr>
          </p:pic>
        </p:grpSp>
        <p:grpSp>
          <p:nvGrpSpPr>
            <p:cNvPr id="46" name="Skupina 45">
              <a:extLst>
                <a:ext uri="{FF2B5EF4-FFF2-40B4-BE49-F238E27FC236}">
                  <a16:creationId xmlns:a16="http://schemas.microsoft.com/office/drawing/2014/main" id="{4F182DC8-9763-CC2A-AC74-AFC406716505}"/>
                </a:ext>
              </a:extLst>
            </p:cNvPr>
            <p:cNvGrpSpPr/>
            <p:nvPr userDrawn="1"/>
          </p:nvGrpSpPr>
          <p:grpSpPr>
            <a:xfrm>
              <a:off x="7755257" y="3758414"/>
              <a:ext cx="3312577" cy="401879"/>
              <a:chOff x="8230111" y="3668644"/>
              <a:chExt cx="3312577" cy="401879"/>
            </a:xfrm>
          </p:grpSpPr>
          <p:pic>
            <p:nvPicPr>
              <p:cNvPr id="47" name="Grafický objekt 46" descr="Symbol zvednutého palce se souvislou výplní">
                <a:extLst>
                  <a:ext uri="{FF2B5EF4-FFF2-40B4-BE49-F238E27FC236}">
                    <a16:creationId xmlns:a16="http://schemas.microsoft.com/office/drawing/2014/main" id="{65FF3F4C-6810-8E40-4E59-B3B93E9192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230111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8" name="Grafický objekt 47" descr="Symbol zvednutého palce se souvislou výplní">
                <a:extLst>
                  <a:ext uri="{FF2B5EF4-FFF2-40B4-BE49-F238E27FC236}">
                    <a16:creationId xmlns:a16="http://schemas.microsoft.com/office/drawing/2014/main" id="{6D0FB030-057A-4304-57AD-723015CA96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648398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9" name="Grafický objekt 48" descr="Symbol zvednutého palce se souvislou výplní">
                <a:extLst>
                  <a:ext uri="{FF2B5EF4-FFF2-40B4-BE49-F238E27FC236}">
                    <a16:creationId xmlns:a16="http://schemas.microsoft.com/office/drawing/2014/main" id="{7B785E79-024C-4B4D-F2A7-D6761D4CA2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066685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0" name="Grafický objekt 49" descr="Symbol zvednutého palce se souvislou výplní">
                <a:extLst>
                  <a:ext uri="{FF2B5EF4-FFF2-40B4-BE49-F238E27FC236}">
                    <a16:creationId xmlns:a16="http://schemas.microsoft.com/office/drawing/2014/main" id="{C41D871E-D600-5006-7D1C-207C6B68A0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484972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1" name="Grafický objekt 50" descr="Symbol zvednutého palce se souvislou výplní">
                <a:extLst>
                  <a:ext uri="{FF2B5EF4-FFF2-40B4-BE49-F238E27FC236}">
                    <a16:creationId xmlns:a16="http://schemas.microsoft.com/office/drawing/2014/main" id="{D975EF14-F984-6D0A-7137-A67474FA92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903259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2" name="Grafický objekt 51" descr="Symbol zvednutého palce se souvislou výplní">
                <a:extLst>
                  <a:ext uri="{FF2B5EF4-FFF2-40B4-BE49-F238E27FC236}">
                    <a16:creationId xmlns:a16="http://schemas.microsoft.com/office/drawing/2014/main" id="{D098B76A-C8CA-97B8-F9EA-5A06085227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321546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3" name="Grafický objekt 52" descr="Symbol zvednutého palce se souvislou výplní">
                <a:extLst>
                  <a:ext uri="{FF2B5EF4-FFF2-40B4-BE49-F238E27FC236}">
                    <a16:creationId xmlns:a16="http://schemas.microsoft.com/office/drawing/2014/main" id="{3D7F1AD5-AAD4-2476-5090-8DF7A776DB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39833" y="3668644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4" name="Grafický objekt 53" descr="Symbol zvednutého palce se souvislou výplní">
                <a:extLst>
                  <a:ext uri="{FF2B5EF4-FFF2-40B4-BE49-F238E27FC236}">
                    <a16:creationId xmlns:a16="http://schemas.microsoft.com/office/drawing/2014/main" id="{EA853322-0EBC-2AE0-A53D-7102410923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158121" y="3668644"/>
                <a:ext cx="384567" cy="384567"/>
              </a:xfrm>
              <a:prstGeom prst="rect">
                <a:avLst/>
              </a:prstGeom>
            </p:spPr>
          </p:pic>
        </p:grpSp>
      </p:grpSp>
      <p:grpSp>
        <p:nvGrpSpPr>
          <p:cNvPr id="133" name="Skupina 132">
            <a:extLst>
              <a:ext uri="{FF2B5EF4-FFF2-40B4-BE49-F238E27FC236}">
                <a16:creationId xmlns:a16="http://schemas.microsoft.com/office/drawing/2014/main" id="{9A072DB1-BAFF-887E-83F2-439D010E8247}"/>
              </a:ext>
            </a:extLst>
          </p:cNvPr>
          <p:cNvGrpSpPr/>
          <p:nvPr userDrawn="1"/>
        </p:nvGrpSpPr>
        <p:grpSpPr>
          <a:xfrm>
            <a:off x="6339169" y="4389974"/>
            <a:ext cx="2618827" cy="1096807"/>
            <a:chOff x="7416472" y="4376813"/>
            <a:chExt cx="3247825" cy="1360242"/>
          </a:xfrm>
        </p:grpSpPr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2C0A764A-4CCB-9050-2FF8-CE0B17E1B068}"/>
                </a:ext>
              </a:extLst>
            </p:cNvPr>
            <p:cNvGrpSpPr/>
            <p:nvPr userDrawn="1"/>
          </p:nvGrpSpPr>
          <p:grpSpPr>
            <a:xfrm>
              <a:off x="7416472" y="4376813"/>
              <a:ext cx="3247825" cy="219735"/>
              <a:chOff x="7428428" y="4376813"/>
              <a:chExt cx="3247825" cy="219735"/>
            </a:xfrm>
          </p:grpSpPr>
          <p:pic>
            <p:nvPicPr>
              <p:cNvPr id="20" name="Grafický objekt 19" descr="Zaškrtnutí se souvislou výplní">
                <a:extLst>
                  <a:ext uri="{FF2B5EF4-FFF2-40B4-BE49-F238E27FC236}">
                    <a16:creationId xmlns:a16="http://schemas.microsoft.com/office/drawing/2014/main" id="{C1781A07-C789-6A4C-A64C-47F44301CA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56" name="Grafický objekt 55" descr="Zaškrtnutí se souvislou výplní">
                <a:extLst>
                  <a:ext uri="{FF2B5EF4-FFF2-40B4-BE49-F238E27FC236}">
                    <a16:creationId xmlns:a16="http://schemas.microsoft.com/office/drawing/2014/main" id="{553BC9D6-DC0E-9A58-9F41-6B53F5D365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57" name="Grafický objekt 56" descr="Zaškrtnutí se souvislou výplní">
                <a:extLst>
                  <a:ext uri="{FF2B5EF4-FFF2-40B4-BE49-F238E27FC236}">
                    <a16:creationId xmlns:a16="http://schemas.microsoft.com/office/drawing/2014/main" id="{1A266AC4-CDD8-89A7-5CFF-07E0847859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58" name="Grafický objekt 57" descr="Zaškrtnutí se souvislou výplní">
                <a:extLst>
                  <a:ext uri="{FF2B5EF4-FFF2-40B4-BE49-F238E27FC236}">
                    <a16:creationId xmlns:a16="http://schemas.microsoft.com/office/drawing/2014/main" id="{6AE2903E-1A88-002B-47E3-35ED7E9C63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59" name="Grafický objekt 58" descr="Zaškrtnutí se souvislou výplní">
                <a:extLst>
                  <a:ext uri="{FF2B5EF4-FFF2-40B4-BE49-F238E27FC236}">
                    <a16:creationId xmlns:a16="http://schemas.microsoft.com/office/drawing/2014/main" id="{99E91289-611B-BA3B-7486-E4A4B03B55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0" name="Grafický objekt 59" descr="Zaškrtnutí se souvislou výplní">
                <a:extLst>
                  <a:ext uri="{FF2B5EF4-FFF2-40B4-BE49-F238E27FC236}">
                    <a16:creationId xmlns:a16="http://schemas.microsoft.com/office/drawing/2014/main" id="{B7078748-4701-F3EC-91CB-57DD7396BF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1" name="Grafický objekt 60" descr="Zaškrtnutí se souvislou výplní">
                <a:extLst>
                  <a:ext uri="{FF2B5EF4-FFF2-40B4-BE49-F238E27FC236}">
                    <a16:creationId xmlns:a16="http://schemas.microsoft.com/office/drawing/2014/main" id="{8336E42D-28E6-2C69-5BF1-5DD130736A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2" name="Grafický objekt 61" descr="Zaškrtnutí se souvislou výplní">
                <a:extLst>
                  <a:ext uri="{FF2B5EF4-FFF2-40B4-BE49-F238E27FC236}">
                    <a16:creationId xmlns:a16="http://schemas.microsoft.com/office/drawing/2014/main" id="{4A696FF1-EA05-0D95-46BE-2AD694A438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3" name="Grafický objekt 62" descr="Zaškrtnutí se souvislou výplní">
                <a:extLst>
                  <a:ext uri="{FF2B5EF4-FFF2-40B4-BE49-F238E27FC236}">
                    <a16:creationId xmlns:a16="http://schemas.microsoft.com/office/drawing/2014/main" id="{3A2E651D-9047-1291-5110-19AD6129DC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4" name="Grafický objekt 63" descr="Zaškrtnutí se souvislou výplní">
                <a:extLst>
                  <a:ext uri="{FF2B5EF4-FFF2-40B4-BE49-F238E27FC236}">
                    <a16:creationId xmlns:a16="http://schemas.microsoft.com/office/drawing/2014/main" id="{3694609A-A41D-1F23-0591-EAF6BC9314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5" name="Grafický objekt 64" descr="Zaškrtnutí se souvislou výplní">
                <a:extLst>
                  <a:ext uri="{FF2B5EF4-FFF2-40B4-BE49-F238E27FC236}">
                    <a16:creationId xmlns:a16="http://schemas.microsoft.com/office/drawing/2014/main" id="{2AE477AE-FD06-C936-6A60-4F25B5F0B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6" name="Grafický objekt 65" descr="Zaškrtnutí se souvislou výplní">
                <a:extLst>
                  <a:ext uri="{FF2B5EF4-FFF2-40B4-BE49-F238E27FC236}">
                    <a16:creationId xmlns:a16="http://schemas.microsoft.com/office/drawing/2014/main" id="{5CDA1751-9094-A3FA-9A77-0C2E14361E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801F2F5E-527C-BB16-7D91-49FA8C136386}"/>
                </a:ext>
              </a:extLst>
            </p:cNvPr>
            <p:cNvGrpSpPr/>
            <p:nvPr userDrawn="1"/>
          </p:nvGrpSpPr>
          <p:grpSpPr>
            <a:xfrm>
              <a:off x="7416472" y="4601636"/>
              <a:ext cx="3247825" cy="219735"/>
              <a:chOff x="7428428" y="4376813"/>
              <a:chExt cx="3247825" cy="219735"/>
            </a:xfrm>
          </p:grpSpPr>
          <p:pic>
            <p:nvPicPr>
              <p:cNvPr id="69" name="Grafický objekt 68" descr="Zaškrtnutí se souvislou výplní">
                <a:extLst>
                  <a:ext uri="{FF2B5EF4-FFF2-40B4-BE49-F238E27FC236}">
                    <a16:creationId xmlns:a16="http://schemas.microsoft.com/office/drawing/2014/main" id="{1A7D4E76-10C1-E4DD-9E6E-0D189FB6BE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0" name="Grafický objekt 69" descr="Zaškrtnutí se souvislou výplní">
                <a:extLst>
                  <a:ext uri="{FF2B5EF4-FFF2-40B4-BE49-F238E27FC236}">
                    <a16:creationId xmlns:a16="http://schemas.microsoft.com/office/drawing/2014/main" id="{94E326C1-99FE-AD82-69CA-9E75D4C889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1" name="Grafický objekt 70" descr="Zaškrtnutí se souvislou výplní">
                <a:extLst>
                  <a:ext uri="{FF2B5EF4-FFF2-40B4-BE49-F238E27FC236}">
                    <a16:creationId xmlns:a16="http://schemas.microsoft.com/office/drawing/2014/main" id="{07A64B0B-E43C-4185-1C43-217950D415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2" name="Grafický objekt 71" descr="Zaškrtnutí se souvislou výplní">
                <a:extLst>
                  <a:ext uri="{FF2B5EF4-FFF2-40B4-BE49-F238E27FC236}">
                    <a16:creationId xmlns:a16="http://schemas.microsoft.com/office/drawing/2014/main" id="{FC956EDF-B31E-B78F-D471-6477F33F5A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3" name="Grafický objekt 72" descr="Zaškrtnutí se souvislou výplní">
                <a:extLst>
                  <a:ext uri="{FF2B5EF4-FFF2-40B4-BE49-F238E27FC236}">
                    <a16:creationId xmlns:a16="http://schemas.microsoft.com/office/drawing/2014/main" id="{618A3279-4BC8-F570-4FE2-38386246F3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4" name="Grafický objekt 73" descr="Zaškrtnutí se souvislou výplní">
                <a:extLst>
                  <a:ext uri="{FF2B5EF4-FFF2-40B4-BE49-F238E27FC236}">
                    <a16:creationId xmlns:a16="http://schemas.microsoft.com/office/drawing/2014/main" id="{3D257744-87AC-4059-0983-4070E7AB6E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5" name="Grafický objekt 74" descr="Zaškrtnutí se souvislou výplní">
                <a:extLst>
                  <a:ext uri="{FF2B5EF4-FFF2-40B4-BE49-F238E27FC236}">
                    <a16:creationId xmlns:a16="http://schemas.microsoft.com/office/drawing/2014/main" id="{1D3B845F-D439-75D0-6BA8-6E019B3988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6" name="Grafický objekt 75" descr="Zaškrtnutí se souvislou výplní">
                <a:extLst>
                  <a:ext uri="{FF2B5EF4-FFF2-40B4-BE49-F238E27FC236}">
                    <a16:creationId xmlns:a16="http://schemas.microsoft.com/office/drawing/2014/main" id="{4F2C776C-515D-03F9-52DD-CB93FA847C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7" name="Grafický objekt 76" descr="Zaškrtnutí se souvislou výplní">
                <a:extLst>
                  <a:ext uri="{FF2B5EF4-FFF2-40B4-BE49-F238E27FC236}">
                    <a16:creationId xmlns:a16="http://schemas.microsoft.com/office/drawing/2014/main" id="{7B30075F-6864-06F9-E36A-7A2647A318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8" name="Grafický objekt 77" descr="Zaškrtnutí se souvislou výplní">
                <a:extLst>
                  <a:ext uri="{FF2B5EF4-FFF2-40B4-BE49-F238E27FC236}">
                    <a16:creationId xmlns:a16="http://schemas.microsoft.com/office/drawing/2014/main" id="{F2E71151-3A00-B218-C272-525F292CDB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9" name="Grafický objekt 78" descr="Zaškrtnutí se souvislou výplní">
                <a:extLst>
                  <a:ext uri="{FF2B5EF4-FFF2-40B4-BE49-F238E27FC236}">
                    <a16:creationId xmlns:a16="http://schemas.microsoft.com/office/drawing/2014/main" id="{4F7DB5D6-9BC0-796E-3730-29D0FBC10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0" name="Grafický objekt 79" descr="Zaškrtnutí se souvislou výplní">
                <a:extLst>
                  <a:ext uri="{FF2B5EF4-FFF2-40B4-BE49-F238E27FC236}">
                    <a16:creationId xmlns:a16="http://schemas.microsoft.com/office/drawing/2014/main" id="{ABBE3E8E-5928-F321-13CB-02AFC03F81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D21A7A85-FF69-629B-391A-BDD84C716E1A}"/>
                </a:ext>
              </a:extLst>
            </p:cNvPr>
            <p:cNvGrpSpPr/>
            <p:nvPr userDrawn="1"/>
          </p:nvGrpSpPr>
          <p:grpSpPr>
            <a:xfrm>
              <a:off x="7416472" y="4830227"/>
              <a:ext cx="3247825" cy="219735"/>
              <a:chOff x="7428428" y="4376813"/>
              <a:chExt cx="3247825" cy="219735"/>
            </a:xfrm>
          </p:grpSpPr>
          <p:pic>
            <p:nvPicPr>
              <p:cNvPr id="82" name="Grafický objekt 81" descr="Zaškrtnutí se souvislou výplní">
                <a:extLst>
                  <a:ext uri="{FF2B5EF4-FFF2-40B4-BE49-F238E27FC236}">
                    <a16:creationId xmlns:a16="http://schemas.microsoft.com/office/drawing/2014/main" id="{F4735142-CD1F-3D5F-9683-303E6C0FD5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3" name="Grafický objekt 82" descr="Zaškrtnutí se souvislou výplní">
                <a:extLst>
                  <a:ext uri="{FF2B5EF4-FFF2-40B4-BE49-F238E27FC236}">
                    <a16:creationId xmlns:a16="http://schemas.microsoft.com/office/drawing/2014/main" id="{B87C7152-8435-7AF4-FD67-EA971574C5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4" name="Grafický objekt 83" descr="Zaškrtnutí se souvislou výplní">
                <a:extLst>
                  <a:ext uri="{FF2B5EF4-FFF2-40B4-BE49-F238E27FC236}">
                    <a16:creationId xmlns:a16="http://schemas.microsoft.com/office/drawing/2014/main" id="{D8495273-8188-5E61-1F27-DDF64D7920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5" name="Grafický objekt 84" descr="Zaškrtnutí se souvislou výplní">
                <a:extLst>
                  <a:ext uri="{FF2B5EF4-FFF2-40B4-BE49-F238E27FC236}">
                    <a16:creationId xmlns:a16="http://schemas.microsoft.com/office/drawing/2014/main" id="{83FB251A-ABD0-B8E3-6E76-37B47859F5C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6" name="Grafický objekt 85" descr="Zaškrtnutí se souvislou výplní">
                <a:extLst>
                  <a:ext uri="{FF2B5EF4-FFF2-40B4-BE49-F238E27FC236}">
                    <a16:creationId xmlns:a16="http://schemas.microsoft.com/office/drawing/2014/main" id="{2F5B25A2-6749-04F1-826F-9D8271608A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7" name="Grafický objekt 86" descr="Zaškrtnutí se souvislou výplní">
                <a:extLst>
                  <a:ext uri="{FF2B5EF4-FFF2-40B4-BE49-F238E27FC236}">
                    <a16:creationId xmlns:a16="http://schemas.microsoft.com/office/drawing/2014/main" id="{348C34D6-F551-3741-9A4E-F9F6107F9F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8" name="Grafický objekt 87" descr="Zaškrtnutí se souvislou výplní">
                <a:extLst>
                  <a:ext uri="{FF2B5EF4-FFF2-40B4-BE49-F238E27FC236}">
                    <a16:creationId xmlns:a16="http://schemas.microsoft.com/office/drawing/2014/main" id="{C47EF24A-F65E-776B-6975-E94D88BB8B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9" name="Grafický objekt 88" descr="Zaškrtnutí se souvislou výplní">
                <a:extLst>
                  <a:ext uri="{FF2B5EF4-FFF2-40B4-BE49-F238E27FC236}">
                    <a16:creationId xmlns:a16="http://schemas.microsoft.com/office/drawing/2014/main" id="{0A2ACEC6-E8C3-B3BB-04BE-ACE5B24BA1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0" name="Grafický objekt 89" descr="Zaškrtnutí se souvislou výplní">
                <a:extLst>
                  <a:ext uri="{FF2B5EF4-FFF2-40B4-BE49-F238E27FC236}">
                    <a16:creationId xmlns:a16="http://schemas.microsoft.com/office/drawing/2014/main" id="{6C2E6DFC-DB0C-01A6-39DB-C5018C96EE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1" name="Grafický objekt 90" descr="Zaškrtnutí se souvislou výplní">
                <a:extLst>
                  <a:ext uri="{FF2B5EF4-FFF2-40B4-BE49-F238E27FC236}">
                    <a16:creationId xmlns:a16="http://schemas.microsoft.com/office/drawing/2014/main" id="{9130B07D-1FC9-C517-B867-19869E4E71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2" name="Grafický objekt 91" descr="Zaškrtnutí se souvislou výplní">
                <a:extLst>
                  <a:ext uri="{FF2B5EF4-FFF2-40B4-BE49-F238E27FC236}">
                    <a16:creationId xmlns:a16="http://schemas.microsoft.com/office/drawing/2014/main" id="{9FE8805A-650A-13E5-A198-2354FA55EF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3" name="Grafický objekt 92" descr="Zaškrtnutí se souvislou výplní">
                <a:extLst>
                  <a:ext uri="{FF2B5EF4-FFF2-40B4-BE49-F238E27FC236}">
                    <a16:creationId xmlns:a16="http://schemas.microsoft.com/office/drawing/2014/main" id="{97D1C277-C90E-1961-EEE4-52EB845836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94" name="Skupina 93">
              <a:extLst>
                <a:ext uri="{FF2B5EF4-FFF2-40B4-BE49-F238E27FC236}">
                  <a16:creationId xmlns:a16="http://schemas.microsoft.com/office/drawing/2014/main" id="{CB48915B-3B22-5639-1AEC-CD598AFF265D}"/>
                </a:ext>
              </a:extLst>
            </p:cNvPr>
            <p:cNvGrpSpPr/>
            <p:nvPr userDrawn="1"/>
          </p:nvGrpSpPr>
          <p:grpSpPr>
            <a:xfrm>
              <a:off x="7416472" y="5063906"/>
              <a:ext cx="3247825" cy="219735"/>
              <a:chOff x="7428428" y="4376813"/>
              <a:chExt cx="3247825" cy="219735"/>
            </a:xfrm>
          </p:grpSpPr>
          <p:pic>
            <p:nvPicPr>
              <p:cNvPr id="95" name="Grafický objekt 94" descr="Zaškrtnutí se souvislou výplní">
                <a:extLst>
                  <a:ext uri="{FF2B5EF4-FFF2-40B4-BE49-F238E27FC236}">
                    <a16:creationId xmlns:a16="http://schemas.microsoft.com/office/drawing/2014/main" id="{8B66A939-8562-D35D-BE23-6BAC2B71B2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6" name="Grafický objekt 95" descr="Zaškrtnutí se souvislou výplní">
                <a:extLst>
                  <a:ext uri="{FF2B5EF4-FFF2-40B4-BE49-F238E27FC236}">
                    <a16:creationId xmlns:a16="http://schemas.microsoft.com/office/drawing/2014/main" id="{975ACE5F-EF70-DE88-DE83-DD60CEA8A1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7" name="Grafický objekt 96" descr="Zaškrtnutí se souvislou výplní">
                <a:extLst>
                  <a:ext uri="{FF2B5EF4-FFF2-40B4-BE49-F238E27FC236}">
                    <a16:creationId xmlns:a16="http://schemas.microsoft.com/office/drawing/2014/main" id="{DD6230E1-1867-533F-C5FD-A79CDF5BA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8" name="Grafický objekt 97" descr="Zaškrtnutí se souvislou výplní">
                <a:extLst>
                  <a:ext uri="{FF2B5EF4-FFF2-40B4-BE49-F238E27FC236}">
                    <a16:creationId xmlns:a16="http://schemas.microsoft.com/office/drawing/2014/main" id="{DF92CB56-15F9-ACDA-EDE7-7B42E796CD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9" name="Grafický objekt 98" descr="Zaškrtnutí se souvislou výplní">
                <a:extLst>
                  <a:ext uri="{FF2B5EF4-FFF2-40B4-BE49-F238E27FC236}">
                    <a16:creationId xmlns:a16="http://schemas.microsoft.com/office/drawing/2014/main" id="{1CF4B975-6E0A-731B-2CE0-0521907A9E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0" name="Grafický objekt 99" descr="Zaškrtnutí se souvislou výplní">
                <a:extLst>
                  <a:ext uri="{FF2B5EF4-FFF2-40B4-BE49-F238E27FC236}">
                    <a16:creationId xmlns:a16="http://schemas.microsoft.com/office/drawing/2014/main" id="{018430B9-5EB5-1F1C-9BA3-D4622EF4DA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1" name="Grafický objekt 100" descr="Zaškrtnutí se souvislou výplní">
                <a:extLst>
                  <a:ext uri="{FF2B5EF4-FFF2-40B4-BE49-F238E27FC236}">
                    <a16:creationId xmlns:a16="http://schemas.microsoft.com/office/drawing/2014/main" id="{C1D23F9A-B8FB-4811-AF7F-640547681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2" name="Grafický objekt 101" descr="Zaškrtnutí se souvislou výplní">
                <a:extLst>
                  <a:ext uri="{FF2B5EF4-FFF2-40B4-BE49-F238E27FC236}">
                    <a16:creationId xmlns:a16="http://schemas.microsoft.com/office/drawing/2014/main" id="{71B8AD20-FF59-7B54-8D3F-15570DB7F2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3" name="Grafický objekt 102" descr="Zaškrtnutí se souvislou výplní">
                <a:extLst>
                  <a:ext uri="{FF2B5EF4-FFF2-40B4-BE49-F238E27FC236}">
                    <a16:creationId xmlns:a16="http://schemas.microsoft.com/office/drawing/2014/main" id="{2F1FE2E3-5299-BC0A-94FE-41CCA35DD5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4" name="Grafický objekt 103" descr="Zaškrtnutí se souvislou výplní">
                <a:extLst>
                  <a:ext uri="{FF2B5EF4-FFF2-40B4-BE49-F238E27FC236}">
                    <a16:creationId xmlns:a16="http://schemas.microsoft.com/office/drawing/2014/main" id="{96F257CC-B093-5C66-3587-FE8F013EE6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5" name="Grafický objekt 104" descr="Zaškrtnutí se souvislou výplní">
                <a:extLst>
                  <a:ext uri="{FF2B5EF4-FFF2-40B4-BE49-F238E27FC236}">
                    <a16:creationId xmlns:a16="http://schemas.microsoft.com/office/drawing/2014/main" id="{89117752-B730-A56D-F6DC-C2DB7259AA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6" name="Grafický objekt 105" descr="Zaškrtnutí se souvislou výplní">
                <a:extLst>
                  <a:ext uri="{FF2B5EF4-FFF2-40B4-BE49-F238E27FC236}">
                    <a16:creationId xmlns:a16="http://schemas.microsoft.com/office/drawing/2014/main" id="{B2C79738-7107-1E62-226B-1C36BC1CAD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107" name="Skupina 106">
              <a:extLst>
                <a:ext uri="{FF2B5EF4-FFF2-40B4-BE49-F238E27FC236}">
                  <a16:creationId xmlns:a16="http://schemas.microsoft.com/office/drawing/2014/main" id="{789E0350-ED10-49E3-95B8-ADA087B6AA30}"/>
                </a:ext>
              </a:extLst>
            </p:cNvPr>
            <p:cNvGrpSpPr/>
            <p:nvPr userDrawn="1"/>
          </p:nvGrpSpPr>
          <p:grpSpPr>
            <a:xfrm>
              <a:off x="7416472" y="5288729"/>
              <a:ext cx="3247825" cy="219735"/>
              <a:chOff x="7428428" y="4376813"/>
              <a:chExt cx="3247825" cy="219735"/>
            </a:xfrm>
          </p:grpSpPr>
          <p:pic>
            <p:nvPicPr>
              <p:cNvPr id="108" name="Grafický objekt 107" descr="Zaškrtnutí se souvislou výplní">
                <a:extLst>
                  <a:ext uri="{FF2B5EF4-FFF2-40B4-BE49-F238E27FC236}">
                    <a16:creationId xmlns:a16="http://schemas.microsoft.com/office/drawing/2014/main" id="{82AFA3E8-0F3C-844E-20F4-7420B576AF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9" name="Grafický objekt 108" descr="Zaškrtnutí se souvislou výplní">
                <a:extLst>
                  <a:ext uri="{FF2B5EF4-FFF2-40B4-BE49-F238E27FC236}">
                    <a16:creationId xmlns:a16="http://schemas.microsoft.com/office/drawing/2014/main" id="{FDDA8CF7-AD48-1A77-7739-BFE3D03333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0" name="Grafický objekt 109" descr="Zaškrtnutí se souvislou výplní">
                <a:extLst>
                  <a:ext uri="{FF2B5EF4-FFF2-40B4-BE49-F238E27FC236}">
                    <a16:creationId xmlns:a16="http://schemas.microsoft.com/office/drawing/2014/main" id="{1B3991A5-2DF2-EB43-CC4C-37607DCDCF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1" name="Grafický objekt 110" descr="Zaškrtnutí se souvislou výplní">
                <a:extLst>
                  <a:ext uri="{FF2B5EF4-FFF2-40B4-BE49-F238E27FC236}">
                    <a16:creationId xmlns:a16="http://schemas.microsoft.com/office/drawing/2014/main" id="{BFF68F83-AB5C-03BC-CF91-C5F7501800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2" name="Grafický objekt 111" descr="Zaškrtnutí se souvislou výplní">
                <a:extLst>
                  <a:ext uri="{FF2B5EF4-FFF2-40B4-BE49-F238E27FC236}">
                    <a16:creationId xmlns:a16="http://schemas.microsoft.com/office/drawing/2014/main" id="{DEFEBB95-B79C-EBE6-98DE-EAD1DCED9E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3" name="Grafický objekt 112" descr="Zaškrtnutí se souvislou výplní">
                <a:extLst>
                  <a:ext uri="{FF2B5EF4-FFF2-40B4-BE49-F238E27FC236}">
                    <a16:creationId xmlns:a16="http://schemas.microsoft.com/office/drawing/2014/main" id="{4C1F01B7-C2FF-5444-2A0D-62104D7454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4" name="Grafický objekt 113" descr="Zaškrtnutí se souvislou výplní">
                <a:extLst>
                  <a:ext uri="{FF2B5EF4-FFF2-40B4-BE49-F238E27FC236}">
                    <a16:creationId xmlns:a16="http://schemas.microsoft.com/office/drawing/2014/main" id="{C43472C9-5A66-EEDF-12E6-C5692EDB1C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5" name="Grafický objekt 114" descr="Zaškrtnutí se souvislou výplní">
                <a:extLst>
                  <a:ext uri="{FF2B5EF4-FFF2-40B4-BE49-F238E27FC236}">
                    <a16:creationId xmlns:a16="http://schemas.microsoft.com/office/drawing/2014/main" id="{617244B9-0500-71A7-E91F-C6722EF3BF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6" name="Grafický objekt 115" descr="Zaškrtnutí se souvislou výplní">
                <a:extLst>
                  <a:ext uri="{FF2B5EF4-FFF2-40B4-BE49-F238E27FC236}">
                    <a16:creationId xmlns:a16="http://schemas.microsoft.com/office/drawing/2014/main" id="{4DC000DC-0942-A1BD-D234-110FF229A8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7" name="Grafický objekt 116" descr="Zaškrtnutí se souvislou výplní">
                <a:extLst>
                  <a:ext uri="{FF2B5EF4-FFF2-40B4-BE49-F238E27FC236}">
                    <a16:creationId xmlns:a16="http://schemas.microsoft.com/office/drawing/2014/main" id="{94DE3F75-4275-0754-3086-7486536F5D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8" name="Grafický objekt 117" descr="Zaškrtnutí se souvislou výplní">
                <a:extLst>
                  <a:ext uri="{FF2B5EF4-FFF2-40B4-BE49-F238E27FC236}">
                    <a16:creationId xmlns:a16="http://schemas.microsoft.com/office/drawing/2014/main" id="{7FFF915F-F7F1-2171-C97F-C1888E5FC6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9" name="Grafický objekt 118" descr="Zaškrtnutí se souvislou výplní">
                <a:extLst>
                  <a:ext uri="{FF2B5EF4-FFF2-40B4-BE49-F238E27FC236}">
                    <a16:creationId xmlns:a16="http://schemas.microsoft.com/office/drawing/2014/main" id="{98D6079E-6EAC-BB43-1935-67834B9566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120" name="Skupina 119">
              <a:extLst>
                <a:ext uri="{FF2B5EF4-FFF2-40B4-BE49-F238E27FC236}">
                  <a16:creationId xmlns:a16="http://schemas.microsoft.com/office/drawing/2014/main" id="{FA8B758F-D69B-794A-ADE2-557D3ED79B21}"/>
                </a:ext>
              </a:extLst>
            </p:cNvPr>
            <p:cNvGrpSpPr/>
            <p:nvPr userDrawn="1"/>
          </p:nvGrpSpPr>
          <p:grpSpPr>
            <a:xfrm>
              <a:off x="7416472" y="5517320"/>
              <a:ext cx="3247825" cy="219735"/>
              <a:chOff x="7428428" y="4376813"/>
              <a:chExt cx="3247825" cy="219735"/>
            </a:xfrm>
          </p:grpSpPr>
          <p:pic>
            <p:nvPicPr>
              <p:cNvPr id="121" name="Grafický objekt 120" descr="Zaškrtnutí se souvislou výplní">
                <a:extLst>
                  <a:ext uri="{FF2B5EF4-FFF2-40B4-BE49-F238E27FC236}">
                    <a16:creationId xmlns:a16="http://schemas.microsoft.com/office/drawing/2014/main" id="{9028DCD9-578D-9F7F-3001-E1DEBB5EC9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2" name="Grafický objekt 121" descr="Zaškrtnutí se souvislou výplní">
                <a:extLst>
                  <a:ext uri="{FF2B5EF4-FFF2-40B4-BE49-F238E27FC236}">
                    <a16:creationId xmlns:a16="http://schemas.microsoft.com/office/drawing/2014/main" id="{D1AD6DC2-7725-8D05-68DD-DC0889460F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3" name="Grafický objekt 122" descr="Zaškrtnutí se souvislou výplní">
                <a:extLst>
                  <a:ext uri="{FF2B5EF4-FFF2-40B4-BE49-F238E27FC236}">
                    <a16:creationId xmlns:a16="http://schemas.microsoft.com/office/drawing/2014/main" id="{25B328B3-E33A-FB41-0210-884CEAAE1E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4" name="Grafický objekt 123" descr="Zaškrtnutí se souvislou výplní">
                <a:extLst>
                  <a:ext uri="{FF2B5EF4-FFF2-40B4-BE49-F238E27FC236}">
                    <a16:creationId xmlns:a16="http://schemas.microsoft.com/office/drawing/2014/main" id="{EC4E2C3F-75A1-25EC-2992-FC07F5729B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5" name="Grafický objekt 124" descr="Zaškrtnutí se souvislou výplní">
                <a:extLst>
                  <a:ext uri="{FF2B5EF4-FFF2-40B4-BE49-F238E27FC236}">
                    <a16:creationId xmlns:a16="http://schemas.microsoft.com/office/drawing/2014/main" id="{29FAE343-E11A-8F7A-353C-7285ADC68D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6" name="Grafický objekt 125" descr="Zaškrtnutí se souvislou výplní">
                <a:extLst>
                  <a:ext uri="{FF2B5EF4-FFF2-40B4-BE49-F238E27FC236}">
                    <a16:creationId xmlns:a16="http://schemas.microsoft.com/office/drawing/2014/main" id="{1BC6D314-2A80-A188-376C-0E5AAAD39F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7" name="Grafický objekt 126" descr="Zaškrtnutí se souvislou výplní">
                <a:extLst>
                  <a:ext uri="{FF2B5EF4-FFF2-40B4-BE49-F238E27FC236}">
                    <a16:creationId xmlns:a16="http://schemas.microsoft.com/office/drawing/2014/main" id="{834C686F-7868-67F1-B1E4-F38B3744CD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8" name="Grafický objekt 127" descr="Zaškrtnutí se souvislou výplní">
                <a:extLst>
                  <a:ext uri="{FF2B5EF4-FFF2-40B4-BE49-F238E27FC236}">
                    <a16:creationId xmlns:a16="http://schemas.microsoft.com/office/drawing/2014/main" id="{C3E60FED-A841-D729-FD53-1579A27524C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9" name="Grafický objekt 128" descr="Zaškrtnutí se souvislou výplní">
                <a:extLst>
                  <a:ext uri="{FF2B5EF4-FFF2-40B4-BE49-F238E27FC236}">
                    <a16:creationId xmlns:a16="http://schemas.microsoft.com/office/drawing/2014/main" id="{9C7350B5-4D3E-1FCE-DBCC-23736886B7F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30" name="Grafický objekt 129" descr="Zaškrtnutí se souvislou výplní">
                <a:extLst>
                  <a:ext uri="{FF2B5EF4-FFF2-40B4-BE49-F238E27FC236}">
                    <a16:creationId xmlns:a16="http://schemas.microsoft.com/office/drawing/2014/main" id="{04CE95B6-C5E3-4E80-AA48-25FC2119A1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31" name="Grafický objekt 130" descr="Zaškrtnutí se souvislou výplní">
                <a:extLst>
                  <a:ext uri="{FF2B5EF4-FFF2-40B4-BE49-F238E27FC236}">
                    <a16:creationId xmlns:a16="http://schemas.microsoft.com/office/drawing/2014/main" id="{6BDD1417-C4E9-8B93-7BF8-935A1F5526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32" name="Grafický objekt 131" descr="Zaškrtnutí se souvislou výplní">
                <a:extLst>
                  <a:ext uri="{FF2B5EF4-FFF2-40B4-BE49-F238E27FC236}">
                    <a16:creationId xmlns:a16="http://schemas.microsoft.com/office/drawing/2014/main" id="{DF628565-A72A-F73C-0FCD-23811A9AB7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02931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s ma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3413421"/>
            <a:ext cx="252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000" y="3600000"/>
            <a:ext cx="70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09298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938" y="2872629"/>
            <a:ext cx="6511976" cy="1800000"/>
          </a:xfrm>
        </p:spPr>
        <p:txBody>
          <a:bodyPr lIns="0" anchor="t">
            <a:normAutofit/>
          </a:bodyPr>
          <a:lstStyle>
            <a:lvl1pPr algn="ctr">
              <a:defRPr sz="3600" b="1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109CB227-E3D9-4A48-B8A2-55DE5C15C49F}"/>
              </a:ext>
            </a:extLst>
          </p:cNvPr>
          <p:cNvSpPr txBox="1">
            <a:spLocks/>
          </p:cNvSpPr>
          <p:nvPr userDrawn="1"/>
        </p:nvSpPr>
        <p:spPr>
          <a:xfrm>
            <a:off x="1080000" y="5760000"/>
            <a:ext cx="10080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18"/>
              </a:rPr>
              <a:t>Datum</a:t>
            </a:r>
            <a:endParaRPr lang="en-GB" sz="14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18"/>
            </a:endParaRPr>
          </a:p>
        </p:txBody>
      </p:sp>
      <p:pic>
        <p:nvPicPr>
          <p:cNvPr id="4" name="Google Shape;15;p16">
            <a:extLst>
              <a:ext uri="{FF2B5EF4-FFF2-40B4-BE49-F238E27FC236}">
                <a16:creationId xmlns:a16="http://schemas.microsoft.com/office/drawing/2014/main" id="{CAE6328D-AA26-0B99-D66F-2A0B0E1627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03469" y="1436914"/>
            <a:ext cx="4247753" cy="54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;p16">
            <a:extLst>
              <a:ext uri="{FF2B5EF4-FFF2-40B4-BE49-F238E27FC236}">
                <a16:creationId xmlns:a16="http://schemas.microsoft.com/office/drawing/2014/main" id="{7B756250-E86C-C8E9-556F-3B57A1087A04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6913"/>
            <a:ext cx="4058833" cy="541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2805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522858"/>
            <a:ext cx="10080000" cy="1080000"/>
          </a:xfrm>
        </p:spPr>
        <p:txBody>
          <a:bodyPr lIns="0" anchor="t">
            <a:normAutofit/>
          </a:bodyPr>
          <a:lstStyle>
            <a:lvl1pPr algn="ctr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3602858"/>
            <a:ext cx="10080000" cy="223188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5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337" y="1871143"/>
            <a:ext cx="8094033" cy="1281013"/>
          </a:xfrm>
        </p:spPr>
        <p:txBody>
          <a:bodyPr lIns="0" anchor="t">
            <a:normAutofit/>
          </a:bodyPr>
          <a:lstStyle>
            <a:lvl1pPr algn="l">
              <a:defRPr sz="3600" b="1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pic>
        <p:nvPicPr>
          <p:cNvPr id="4" name="Google Shape;15;p16">
            <a:extLst>
              <a:ext uri="{FF2B5EF4-FFF2-40B4-BE49-F238E27FC236}">
                <a16:creationId xmlns:a16="http://schemas.microsoft.com/office/drawing/2014/main" id="{CAE6328D-AA26-0B99-D66F-2A0B0E1627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03469" y="1436914"/>
            <a:ext cx="4247753" cy="541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C3DA7FDC-1662-00EC-4FB6-4328CD3D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338" y="3270415"/>
            <a:ext cx="8094032" cy="260787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7350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337" y="1871143"/>
            <a:ext cx="10111519" cy="1281013"/>
          </a:xfrm>
        </p:spPr>
        <p:txBody>
          <a:bodyPr lIns="0" anchor="t">
            <a:normAutofit/>
          </a:bodyPr>
          <a:lstStyle>
            <a:lvl1pPr algn="l">
              <a:defRPr sz="3600" b="1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DA7FDC-1662-00EC-4FB6-4328CD3D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337" y="3270415"/>
            <a:ext cx="10111519" cy="221598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935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338" y="1871143"/>
            <a:ext cx="6352319" cy="1281013"/>
          </a:xfrm>
        </p:spPr>
        <p:txBody>
          <a:bodyPr wrap="square" lIns="0" anchor="t">
            <a:normAutofit/>
          </a:bodyPr>
          <a:lstStyle>
            <a:lvl1pPr algn="l">
              <a:defRPr sz="3600" b="1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DA7FDC-1662-00EC-4FB6-4328CD3D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338" y="3270415"/>
            <a:ext cx="6352319" cy="221598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072B1B68-9474-E0F4-6242-55B6287ABF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0344" y="1871143"/>
            <a:ext cx="4223656" cy="36152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643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57E0-B453-F3BB-2614-7720CB75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09" y="1835247"/>
            <a:ext cx="10469782" cy="995040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3D6C44-2E30-7F2C-C10B-A578447F2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109" y="3018971"/>
            <a:ext cx="10576148" cy="28157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2pPr>
            <a:lvl3pPr>
              <a:defRPr sz="1800">
                <a:solidFill>
                  <a:schemeClr val="bg1"/>
                </a:solidFill>
                <a:latin typeface="Montserrat" panose="00000500000000000000" pitchFamily="2" charset="-18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98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57E0-B453-F3BB-2614-7720CB75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09" y="1835247"/>
            <a:ext cx="6265405" cy="995040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3D6C44-2E30-7F2C-C10B-A578447F2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109" y="3018971"/>
            <a:ext cx="6265405" cy="28157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2pPr>
            <a:lvl3pPr>
              <a:defRPr sz="1800">
                <a:solidFill>
                  <a:schemeClr val="bg1"/>
                </a:solidFill>
                <a:latin typeface="Montserrat" panose="00000500000000000000" pitchFamily="2" charset="-18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435DD-5055-3CEB-C46A-B18B67C66F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514" y="1318852"/>
            <a:ext cx="4556540" cy="465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85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57E0-B453-F3BB-2614-7720CB752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053" y="2220280"/>
            <a:ext cx="5409062" cy="241743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Easy &amp; Efficient Cisco ISE Management for Professionals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435DD-5055-3CEB-C46A-B18B67C66F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456" y="463823"/>
            <a:ext cx="6265405" cy="6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642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57E0-B453-F3BB-2614-7720CB75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09" y="1835247"/>
            <a:ext cx="6265405" cy="995040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3D6C44-2E30-7F2C-C10B-A578447F2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109" y="3018971"/>
            <a:ext cx="6265405" cy="28157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2pPr>
            <a:lvl3pPr>
              <a:defRPr sz="1800">
                <a:solidFill>
                  <a:schemeClr val="bg1"/>
                </a:solidFill>
                <a:latin typeface="Montserrat" panose="00000500000000000000" pitchFamily="2" charset="-18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C619A8DE-33DD-4C3C-5007-7184C1609A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6515" y="1835150"/>
            <a:ext cx="4616224" cy="39989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3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i Ane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65010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Poskytované služby</a:t>
            </a:r>
            <a:endParaRPr lang="en-GB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0335E06-074C-235D-DDB4-8A13515BA6EF}"/>
              </a:ext>
            </a:extLst>
          </p:cNvPr>
          <p:cNvGrpSpPr/>
          <p:nvPr userDrawn="1"/>
        </p:nvGrpSpPr>
        <p:grpSpPr>
          <a:xfrm>
            <a:off x="5876925" y="2994439"/>
            <a:ext cx="4562475" cy="3282536"/>
            <a:chOff x="4117448" y="2991050"/>
            <a:chExt cx="3663713" cy="2543892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B0261ABA-B0F8-C94C-6B6F-941F968F33F0}"/>
                </a:ext>
              </a:extLst>
            </p:cNvPr>
            <p:cNvSpPr/>
            <p:nvPr userDrawn="1"/>
          </p:nvSpPr>
          <p:spPr>
            <a:xfrm>
              <a:off x="4117448" y="2991050"/>
              <a:ext cx="3654952" cy="2543892"/>
            </a:xfrm>
            <a:prstGeom prst="roundRect">
              <a:avLst>
                <a:gd name="adj" fmla="val 6231"/>
              </a:avLst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cs-CZ" sz="1400" dirty="0">
                <a:solidFill>
                  <a:schemeClr val="bg1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délník: se zakulacenými rohy 3">
              <a:extLst>
                <a:ext uri="{FF2B5EF4-FFF2-40B4-BE49-F238E27FC236}">
                  <a16:creationId xmlns:a16="http://schemas.microsoft.com/office/drawing/2014/main" id="{53051393-2A79-2083-A4AC-BCBAE1DC1428}"/>
                </a:ext>
              </a:extLst>
            </p:cNvPr>
            <p:cNvSpPr/>
            <p:nvPr userDrawn="1"/>
          </p:nvSpPr>
          <p:spPr>
            <a:xfrm>
              <a:off x="4126209" y="3425610"/>
              <a:ext cx="3654952" cy="2109332"/>
            </a:xfrm>
            <a:prstGeom prst="roundRect">
              <a:avLst>
                <a:gd name="adj" fmla="val 10375"/>
              </a:avLst>
            </a:prstGeom>
            <a:gradFill>
              <a:gsLst>
                <a:gs pos="23000">
                  <a:schemeClr val="accent1">
                    <a:lumMod val="5000"/>
                    <a:lumOff val="95000"/>
                    <a:alpha val="0"/>
                  </a:schemeClr>
                </a:gs>
                <a:gs pos="71000">
                  <a:schemeClr val="tx1">
                    <a:alpha val="61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cs-CZ" sz="1100" i="0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br>
                <a:rPr lang="cs-CZ" sz="1800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ICT infrastruktura </a:t>
              </a:r>
              <a:b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360</a:t>
              </a:r>
              <a:r>
                <a:rPr lang="he-IL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֯</a:t>
              </a:r>
              <a:endParaRPr lang="cs-CZ" sz="1800" b="1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400" dirty="0">
                  <a:solidFill>
                    <a:schemeClr val="bg1"/>
                  </a:solidFill>
                  <a:effectLst/>
                  <a:latin typeface="Montserrat Light" panose="000004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Tvoříme otevřené, modulární a flexibilní prostředí, které je postavené na moderních technologiích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7EBDB21-AB00-5864-C96C-CD9AFEB770EF}"/>
              </a:ext>
            </a:extLst>
          </p:cNvPr>
          <p:cNvGrpSpPr/>
          <p:nvPr userDrawn="1"/>
        </p:nvGrpSpPr>
        <p:grpSpPr>
          <a:xfrm>
            <a:off x="1080000" y="2994439"/>
            <a:ext cx="4478612" cy="3282536"/>
            <a:chOff x="4117448" y="2991050"/>
            <a:chExt cx="3663713" cy="2543892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ADC2B755-FE62-F844-AE00-0F38A20F3C15}"/>
                </a:ext>
              </a:extLst>
            </p:cNvPr>
            <p:cNvSpPr/>
            <p:nvPr userDrawn="1"/>
          </p:nvSpPr>
          <p:spPr>
            <a:xfrm>
              <a:off x="4117448" y="2991050"/>
              <a:ext cx="3654952" cy="2543892"/>
            </a:xfrm>
            <a:prstGeom prst="roundRect">
              <a:avLst>
                <a:gd name="adj" fmla="val 6811"/>
              </a:avLst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cs-CZ" sz="1400" dirty="0">
                <a:solidFill>
                  <a:schemeClr val="bg1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5D1A927-02A7-6C12-D4E4-C86882BC1B86}"/>
                </a:ext>
              </a:extLst>
            </p:cNvPr>
            <p:cNvSpPr/>
            <p:nvPr userDrawn="1"/>
          </p:nvSpPr>
          <p:spPr>
            <a:xfrm>
              <a:off x="4126209" y="3425610"/>
              <a:ext cx="3654952" cy="2109331"/>
            </a:xfrm>
            <a:prstGeom prst="roundRect">
              <a:avLst>
                <a:gd name="adj" fmla="val 7577"/>
              </a:avLst>
            </a:prstGeom>
            <a:gradFill>
              <a:gsLst>
                <a:gs pos="23000">
                  <a:schemeClr val="accent1">
                    <a:lumMod val="5000"/>
                    <a:lumOff val="95000"/>
                    <a:alpha val="0"/>
                  </a:schemeClr>
                </a:gs>
                <a:gs pos="71000">
                  <a:schemeClr val="tx1">
                    <a:alpha val="61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cs-CZ" sz="1100" i="0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br>
                <a:rPr lang="cs-CZ" sz="1800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Kybernetická </a:t>
              </a:r>
              <a:b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bezpečnost 360</a:t>
              </a:r>
              <a:r>
                <a:rPr lang="he-IL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֯</a:t>
              </a:r>
              <a:endParaRPr lang="cs-CZ" sz="2000" b="1" i="0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400" dirty="0">
                  <a:solidFill>
                    <a:schemeClr val="bg1"/>
                  </a:solidFill>
                  <a:effectLst/>
                  <a:latin typeface="Montserrat Light" panose="000004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Naší snahou je řídit rizika, v maximální míře předcházet hrozbám, ale i připravovat týmy na možné hrozby.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7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i Anec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Naši zákazníci</a:t>
            </a:r>
            <a:endParaRPr lang="en-GB" dirty="0"/>
          </a:p>
        </p:txBody>
      </p:sp>
      <p:pic>
        <p:nvPicPr>
          <p:cNvPr id="22" name="Obrázek 21" descr="kb">
            <a:extLst>
              <a:ext uri="{FF2B5EF4-FFF2-40B4-BE49-F238E27FC236}">
                <a16:creationId xmlns:a16="http://schemas.microsoft.com/office/drawing/2014/main" id="{34371365-D230-406B-96AB-F721AC387A1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" y="2800411"/>
            <a:ext cx="971991" cy="92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spcss">
            <a:extLst>
              <a:ext uri="{FF2B5EF4-FFF2-40B4-BE49-F238E27FC236}">
                <a16:creationId xmlns:a16="http://schemas.microsoft.com/office/drawing/2014/main" id="{923F9981-DB09-45CF-BBD4-0C19CD411461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853" y="2877192"/>
            <a:ext cx="1069190" cy="80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generali">
            <a:extLst>
              <a:ext uri="{FF2B5EF4-FFF2-40B4-BE49-F238E27FC236}">
                <a16:creationId xmlns:a16="http://schemas.microsoft.com/office/drawing/2014/main" id="{E73D1C91-4D37-4576-B0A0-6904D899EC57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694" y="2781897"/>
            <a:ext cx="703537" cy="94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ysoft">
            <a:extLst>
              <a:ext uri="{FF2B5EF4-FFF2-40B4-BE49-F238E27FC236}">
                <a16:creationId xmlns:a16="http://schemas.microsoft.com/office/drawing/2014/main" id="{2ABED01D-D302-455A-888F-E195BACC8520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835" y="2721725"/>
            <a:ext cx="1346902" cy="1168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notino">
            <a:extLst>
              <a:ext uri="{FF2B5EF4-FFF2-40B4-BE49-F238E27FC236}">
                <a16:creationId xmlns:a16="http://schemas.microsoft.com/office/drawing/2014/main" id="{9A19B0D6-7A5C-4F0A-A1C6-1FED5207EFE5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119" y="2858946"/>
            <a:ext cx="979397" cy="95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mpsv">
            <a:extLst>
              <a:ext uri="{FF2B5EF4-FFF2-40B4-BE49-F238E27FC236}">
                <a16:creationId xmlns:a16="http://schemas.microsoft.com/office/drawing/2014/main" id="{06C54D90-1C81-4502-8634-2041E950F4A5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278" y="2897147"/>
            <a:ext cx="531355" cy="83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d-cargo">
            <a:extLst>
              <a:ext uri="{FF2B5EF4-FFF2-40B4-BE49-F238E27FC236}">
                <a16:creationId xmlns:a16="http://schemas.microsoft.com/office/drawing/2014/main" id="{CDE896E6-FE03-4E69-BAC2-B187400BA7A2}"/>
              </a:ext>
            </a:extLst>
          </p:cNvPr>
          <p:cNvPicPr/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" y="3642803"/>
            <a:ext cx="1269143" cy="79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fortuna">
            <a:extLst>
              <a:ext uri="{FF2B5EF4-FFF2-40B4-BE49-F238E27FC236}">
                <a16:creationId xmlns:a16="http://schemas.microsoft.com/office/drawing/2014/main" id="{EA96935D-9FC7-4B6D-9CCA-BBAEEDD9B069}"/>
              </a:ext>
            </a:extLst>
          </p:cNvPr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248" y="3628918"/>
            <a:ext cx="1281177" cy="8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 descr="home-credit">
            <a:extLst>
              <a:ext uri="{FF2B5EF4-FFF2-40B4-BE49-F238E27FC236}">
                <a16:creationId xmlns:a16="http://schemas.microsoft.com/office/drawing/2014/main" id="{B03CA1A4-1FA6-40D3-8661-DD8A71687BB7}"/>
              </a:ext>
            </a:extLst>
          </p:cNvPr>
          <p:cNvPicPr/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654" y="3672618"/>
            <a:ext cx="797033" cy="69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 descr="Image result for ppf logo">
            <a:extLst>
              <a:ext uri="{FF2B5EF4-FFF2-40B4-BE49-F238E27FC236}">
                <a16:creationId xmlns:a16="http://schemas.microsoft.com/office/drawing/2014/main" id="{152FFED9-4C53-4D11-ADCE-E45B70F1F21F}"/>
              </a:ext>
            </a:extLst>
          </p:cNvPr>
          <p:cNvPicPr/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258" y="3726117"/>
            <a:ext cx="836838" cy="72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31" descr="sazka">
            <a:extLst>
              <a:ext uri="{FF2B5EF4-FFF2-40B4-BE49-F238E27FC236}">
                <a16:creationId xmlns:a16="http://schemas.microsoft.com/office/drawing/2014/main" id="{B137B452-013F-43A2-90E4-A2372CCE3C9D}"/>
              </a:ext>
            </a:extLst>
          </p:cNvPr>
          <p:cNvPicPr/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650" y="3544323"/>
            <a:ext cx="999762" cy="99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ázek 32" descr="sberbank">
            <a:extLst>
              <a:ext uri="{FF2B5EF4-FFF2-40B4-BE49-F238E27FC236}">
                <a16:creationId xmlns:a16="http://schemas.microsoft.com/office/drawing/2014/main" id="{89D8677A-FC06-4D84-AC3C-CCCF8DAC6E97}"/>
              </a:ext>
            </a:extLst>
          </p:cNvPr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7013" y="4449105"/>
            <a:ext cx="1403370" cy="87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Obrázek 33" descr="marks-spencer">
            <a:extLst>
              <a:ext uri="{FF2B5EF4-FFF2-40B4-BE49-F238E27FC236}">
                <a16:creationId xmlns:a16="http://schemas.microsoft.com/office/drawing/2014/main" id="{89E23526-5945-4119-9039-925DB6F6E7EB}"/>
              </a:ext>
            </a:extLst>
          </p:cNvPr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118" y="4428265"/>
            <a:ext cx="916449" cy="88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Obrázek 34" descr="penny-market">
            <a:extLst>
              <a:ext uri="{FF2B5EF4-FFF2-40B4-BE49-F238E27FC236}">
                <a16:creationId xmlns:a16="http://schemas.microsoft.com/office/drawing/2014/main" id="{DF83CD26-5C18-40F4-8B7C-0A90E42C4F32}"/>
              </a:ext>
            </a:extLst>
          </p:cNvPr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838" y="4416690"/>
            <a:ext cx="641514" cy="86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Obrázek 35" descr="ceska-televize">
            <a:extLst>
              <a:ext uri="{FF2B5EF4-FFF2-40B4-BE49-F238E27FC236}">
                <a16:creationId xmlns:a16="http://schemas.microsoft.com/office/drawing/2014/main" id="{8B31CF7E-90A5-41A9-BEDE-17123674786B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75" y="4410801"/>
            <a:ext cx="1499644" cy="93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Obrázek 36" descr="ferona">
            <a:extLst>
              <a:ext uri="{FF2B5EF4-FFF2-40B4-BE49-F238E27FC236}">
                <a16:creationId xmlns:a16="http://schemas.microsoft.com/office/drawing/2014/main" id="{50B8EA63-64F1-42FA-8AC1-6F0F898A5128}"/>
              </a:ext>
            </a:extLst>
          </p:cNvPr>
          <p:cNvPicPr/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685" y="4445712"/>
            <a:ext cx="1180275" cy="84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Obrázek 37" descr="euc">
            <a:extLst>
              <a:ext uri="{FF2B5EF4-FFF2-40B4-BE49-F238E27FC236}">
                <a16:creationId xmlns:a16="http://schemas.microsoft.com/office/drawing/2014/main" id="{F97CA7ED-929F-49F1-AB63-9E2439F6E49B}"/>
              </a:ext>
            </a:extLst>
          </p:cNvPr>
          <p:cNvPicPr/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6896" y="2880150"/>
            <a:ext cx="504510" cy="8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Obrázek 38" descr="kooperativa">
            <a:extLst>
              <a:ext uri="{FF2B5EF4-FFF2-40B4-BE49-F238E27FC236}">
                <a16:creationId xmlns:a16="http://schemas.microsoft.com/office/drawing/2014/main" id="{F29B4038-BE8E-4FA5-80C4-6667E6762245}"/>
              </a:ext>
            </a:extLst>
          </p:cNvPr>
          <p:cNvPicPr/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08" y="5251743"/>
            <a:ext cx="1005317" cy="95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Obrázek 39" descr="praha1">
            <a:extLst>
              <a:ext uri="{FF2B5EF4-FFF2-40B4-BE49-F238E27FC236}">
                <a16:creationId xmlns:a16="http://schemas.microsoft.com/office/drawing/2014/main" id="{F85012EF-975B-42EA-9E27-C1C572A46E90}"/>
              </a:ext>
            </a:extLst>
          </p:cNvPr>
          <p:cNvPicPr/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156" y="3611464"/>
            <a:ext cx="516544" cy="99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2F7F4F70-1CF3-4A8C-875E-7DC969E1F079}"/>
              </a:ext>
            </a:extLst>
          </p:cNvPr>
          <p:cNvPicPr/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568" y="5595560"/>
            <a:ext cx="948849" cy="31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Obrázek 41" descr="imi">
            <a:extLst>
              <a:ext uri="{FF2B5EF4-FFF2-40B4-BE49-F238E27FC236}">
                <a16:creationId xmlns:a16="http://schemas.microsoft.com/office/drawing/2014/main" id="{7237F91C-251A-4134-89E8-5E6EDFDA51E0}"/>
              </a:ext>
            </a:extLst>
          </p:cNvPr>
          <p:cNvPicPr/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181" y="5281036"/>
            <a:ext cx="680394" cy="88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Obrázek 42" descr="cs-cargo">
            <a:extLst>
              <a:ext uri="{FF2B5EF4-FFF2-40B4-BE49-F238E27FC236}">
                <a16:creationId xmlns:a16="http://schemas.microsoft.com/office/drawing/2014/main" id="{4ADA5808-2E7E-4599-A345-4524DFF7DE9C}"/>
              </a:ext>
            </a:extLst>
          </p:cNvPr>
          <p:cNvPicPr/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933" y="5278405"/>
            <a:ext cx="1186755" cy="87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Obrázek 43" descr="dixons-carphone">
            <a:extLst>
              <a:ext uri="{FF2B5EF4-FFF2-40B4-BE49-F238E27FC236}">
                <a16:creationId xmlns:a16="http://schemas.microsoft.com/office/drawing/2014/main" id="{9A5527DF-21E3-49D6-AABE-00DE79B4D2C6}"/>
              </a:ext>
            </a:extLst>
          </p:cNvPr>
          <p:cNvPicPr/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427" y="5301824"/>
            <a:ext cx="1027534" cy="81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Obrázek 44" descr="dentamed">
            <a:extLst>
              <a:ext uri="{FF2B5EF4-FFF2-40B4-BE49-F238E27FC236}">
                <a16:creationId xmlns:a16="http://schemas.microsoft.com/office/drawing/2014/main" id="{8A041E05-3B98-4EF1-8381-85D73D2B5173}"/>
              </a:ext>
            </a:extLst>
          </p:cNvPr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934" y="4405945"/>
            <a:ext cx="1107144" cy="93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Obrázek 45" descr="ceska-exportni-banka">
            <a:extLst>
              <a:ext uri="{FF2B5EF4-FFF2-40B4-BE49-F238E27FC236}">
                <a16:creationId xmlns:a16="http://schemas.microsoft.com/office/drawing/2014/main" id="{1E0EBEE4-ED7F-4120-A7A6-F6DAE2813FE6}"/>
              </a:ext>
            </a:extLst>
          </p:cNvPr>
          <p:cNvPicPr/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8995" y="2841603"/>
            <a:ext cx="1194161" cy="92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Obrázek 46" descr="npu">
            <a:extLst>
              <a:ext uri="{FF2B5EF4-FFF2-40B4-BE49-F238E27FC236}">
                <a16:creationId xmlns:a16="http://schemas.microsoft.com/office/drawing/2014/main" id="{4A112C88-D9CA-41CC-9778-0A867F75E214}"/>
              </a:ext>
            </a:extLst>
          </p:cNvPr>
          <p:cNvPicPr/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4708" y="3802265"/>
            <a:ext cx="1930097" cy="79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Obrázek 47" descr="burinka">
            <a:extLst>
              <a:ext uri="{FF2B5EF4-FFF2-40B4-BE49-F238E27FC236}">
                <a16:creationId xmlns:a16="http://schemas.microsoft.com/office/drawing/2014/main" id="{B462926E-8F5B-40D8-AE6C-541D49553F95}"/>
              </a:ext>
            </a:extLst>
          </p:cNvPr>
          <p:cNvPicPr/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79" y="5243228"/>
            <a:ext cx="1374673" cy="90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Obrázek 48" descr="bohemia-interactive">
            <a:extLst>
              <a:ext uri="{FF2B5EF4-FFF2-40B4-BE49-F238E27FC236}">
                <a16:creationId xmlns:a16="http://schemas.microsoft.com/office/drawing/2014/main" id="{44D29A8B-3588-447A-95D7-928C0A3FFCDC}"/>
              </a:ext>
            </a:extLst>
          </p:cNvPr>
          <p:cNvPicPr/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338" y="5141542"/>
            <a:ext cx="1096962" cy="1071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61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61.sv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61.sv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2FAAB3-674D-40D6-9B89-7AA88A6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F3389-006E-4516-B033-98FC8E53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240000"/>
            <a:ext cx="10080000" cy="32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AECF419-682F-44C7-90AA-6334C4DDA6A6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4AD4C447-967F-4937-A719-0A4913646068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0" r:id="rId2"/>
    <p:sldLayoutId id="2147483650" r:id="rId3"/>
    <p:sldLayoutId id="2147483692" r:id="rId4"/>
    <p:sldLayoutId id="2147483695" r:id="rId5"/>
    <p:sldLayoutId id="2147483698" r:id="rId6"/>
    <p:sldLayoutId id="2147483728" r:id="rId7"/>
    <p:sldLayoutId id="2147483699" r:id="rId8"/>
    <p:sldLayoutId id="2147483700" r:id="rId9"/>
    <p:sldLayoutId id="2147483736" r:id="rId10"/>
    <p:sldLayoutId id="2147483701" r:id="rId11"/>
    <p:sldLayoutId id="2147483737" r:id="rId12"/>
    <p:sldLayoutId id="2147483690" r:id="rId13"/>
    <p:sldLayoutId id="2147483686" r:id="rId14"/>
    <p:sldLayoutId id="2147483651" r:id="rId15"/>
    <p:sldLayoutId id="2147483739" r:id="rId16"/>
    <p:sldLayoutId id="2147483653" r:id="rId17"/>
    <p:sldLayoutId id="2147483654" r:id="rId18"/>
    <p:sldLayoutId id="2147483655" r:id="rId19"/>
    <p:sldLayoutId id="2147483678" r:id="rId20"/>
    <p:sldLayoutId id="2147483683" r:id="rId21"/>
    <p:sldLayoutId id="2147483657" r:id="rId22"/>
    <p:sldLayoutId id="2147483676" r:id="rId23"/>
    <p:sldLayoutId id="2147483677" r:id="rId24"/>
    <p:sldLayoutId id="2147483733" r:id="rId25"/>
    <p:sldLayoutId id="2147483738" r:id="rId26"/>
    <p:sldLayoutId id="214748376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2FAAB3-674D-40D6-9B89-7AA88A6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F3389-006E-4516-B033-98FC8E53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240000"/>
            <a:ext cx="10080000" cy="32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AECF419-682F-44C7-90AA-6334C4DDA6A6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A39F264F-C75E-453A-80D3-2C6E82FE8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0000" y="1080001"/>
            <a:ext cx="1545794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1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93" r:id="rId3"/>
    <p:sldLayoutId id="2147483696" r:id="rId4"/>
    <p:sldLayoutId id="2147483689" r:id="rId5"/>
    <p:sldLayoutId id="2147483687" r:id="rId6"/>
    <p:sldLayoutId id="2147483661" r:id="rId7"/>
    <p:sldLayoutId id="2147483674" r:id="rId8"/>
    <p:sldLayoutId id="2147483663" r:id="rId9"/>
    <p:sldLayoutId id="2147483664" r:id="rId10"/>
    <p:sldLayoutId id="2147483684" r:id="rId11"/>
    <p:sldLayoutId id="2147483665" r:id="rId12"/>
    <p:sldLayoutId id="2147483679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lumOff val="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2FAAB3-674D-40D6-9B89-7AA88A6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F3389-006E-4516-B033-98FC8E53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240000"/>
            <a:ext cx="10080000" cy="32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AECF419-682F-44C7-90AA-6334C4DDA6A6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A39F264F-C75E-453A-80D3-2C6E82FE8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0000" y="1080001"/>
            <a:ext cx="1545794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FAFAFA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lumOff val="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2FAAB3-674D-40D6-9B89-7AA88A6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F3389-006E-4516-B033-98FC8E53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240000"/>
            <a:ext cx="10080000" cy="32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AECF419-682F-44C7-90AA-6334C4DDA6A6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390D6DB-8CDA-4477-89A2-5A1D89BF808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4" r:id="rId2"/>
    <p:sldLayoutId id="2147483668" r:id="rId3"/>
    <p:sldLayoutId id="2147483694" r:id="rId4"/>
    <p:sldLayoutId id="2147483697" r:id="rId5"/>
    <p:sldLayoutId id="2147483691" r:id="rId6"/>
    <p:sldLayoutId id="2147483688" r:id="rId7"/>
    <p:sldLayoutId id="2147483669" r:id="rId8"/>
    <p:sldLayoutId id="2147483675" r:id="rId9"/>
    <p:sldLayoutId id="2147483671" r:id="rId10"/>
    <p:sldLayoutId id="2147483672" r:id="rId11"/>
    <p:sldLayoutId id="2147483685" r:id="rId12"/>
    <p:sldLayoutId id="2147483673" r:id="rId13"/>
    <p:sldLayoutId id="2147483680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8F76B9-25FA-8FD9-BF95-2ED2BB3B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82" y="2272220"/>
            <a:ext cx="10515600" cy="231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b="1" i="0" cap="all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Gamifikované</a:t>
            </a:r>
            <a: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Školení </a:t>
            </a:r>
            <a:b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kybernetické bezpečnosti</a:t>
            </a:r>
          </a:p>
        </p:txBody>
      </p:sp>
      <p:pic>
        <p:nvPicPr>
          <p:cNvPr id="8" name="Picture 2" descr="Clashing">
            <a:extLst>
              <a:ext uri="{FF2B5EF4-FFF2-40B4-BE49-F238E27FC236}">
                <a16:creationId xmlns:a16="http://schemas.microsoft.com/office/drawing/2014/main" id="{63122142-B37B-B4CB-31E8-F4EDFEBC9D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030" y="736581"/>
            <a:ext cx="1888303" cy="1400664"/>
          </a:xfrm>
          <a:prstGeom prst="rect">
            <a:avLst/>
          </a:prstGeom>
          <a:noFill/>
        </p:spPr>
      </p:pic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69C8AE16-67FD-9C46-93D3-682E3250D912}"/>
              </a:ext>
            </a:extLst>
          </p:cNvPr>
          <p:cNvSpPr txBox="1">
            <a:spLocks/>
          </p:cNvSpPr>
          <p:nvPr userDrawn="1"/>
        </p:nvSpPr>
        <p:spPr>
          <a:xfrm>
            <a:off x="1123351" y="5623275"/>
            <a:ext cx="10515600" cy="777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sz="2000" b="0" cap="none" dirty="0">
                <a:solidFill>
                  <a:srgbClr val="FFFFFF"/>
                </a:solidFill>
                <a:latin typeface="Roboto" panose="02000000000000000000" pitchFamily="2" charset="0"/>
              </a:rPr>
              <a:t>www.clashing.com</a:t>
            </a:r>
          </a:p>
        </p:txBody>
      </p:sp>
    </p:spTree>
    <p:extLst>
      <p:ext uri="{BB962C8B-B14F-4D97-AF65-F5344CB8AC3E}">
        <p14:creationId xmlns:p14="http://schemas.microsoft.com/office/powerpoint/2010/main" val="350026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8F76B9-25FA-8FD9-BF95-2ED2BB3B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8963"/>
            <a:ext cx="10515600" cy="23184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ctr"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b="1" i="0" cap="all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Gamifikované</a:t>
            </a:r>
            <a: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Školení </a:t>
            </a:r>
            <a:b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kybernetické bezpečnosti</a:t>
            </a: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69C8AE16-67FD-9C46-93D3-682E3250D912}"/>
              </a:ext>
            </a:extLst>
          </p:cNvPr>
          <p:cNvSpPr txBox="1">
            <a:spLocks/>
          </p:cNvSpPr>
          <p:nvPr userDrawn="1"/>
        </p:nvSpPr>
        <p:spPr>
          <a:xfrm>
            <a:off x="838200" y="5719893"/>
            <a:ext cx="10624782" cy="777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algn="r"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sz="2000" b="0" cap="none" dirty="0">
                <a:solidFill>
                  <a:srgbClr val="FFFFFF"/>
                </a:solidFill>
                <a:latin typeface="Roboto" panose="02000000000000000000" pitchFamily="2" charset="0"/>
              </a:rPr>
              <a:t>www.clashing.com</a:t>
            </a:r>
          </a:p>
        </p:txBody>
      </p:sp>
      <p:pic>
        <p:nvPicPr>
          <p:cNvPr id="4" name="Obrázek 3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4243A69C-6A5D-A1FC-6141-ED7C6FBB69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82" y="647331"/>
            <a:ext cx="1924683" cy="6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60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9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8F76B9-25FA-8FD9-BF95-2ED2BB3B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75" y="2474046"/>
            <a:ext cx="5331725" cy="2318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ts val="3300"/>
              </a:lnSpc>
              <a:spcBef>
                <a:spcPts val="7500"/>
              </a:spcBef>
              <a:spcAft>
                <a:spcPts val="750"/>
              </a:spcAft>
            </a:pPr>
            <a:r>
              <a:rPr lang="en-US" b="0" i="0" dirty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Easy &amp; Efficient Cisco ISE Management for Professionals</a:t>
            </a: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69C8AE16-67FD-9C46-93D3-682E3250D912}"/>
              </a:ext>
            </a:extLst>
          </p:cNvPr>
          <p:cNvSpPr txBox="1">
            <a:spLocks/>
          </p:cNvSpPr>
          <p:nvPr userDrawn="1"/>
        </p:nvSpPr>
        <p:spPr>
          <a:xfrm>
            <a:off x="764275" y="5660572"/>
            <a:ext cx="10515600" cy="70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algn="l"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sz="2000" b="0" cap="none" dirty="0">
                <a:solidFill>
                  <a:srgbClr val="FFFFFF"/>
                </a:solidFill>
                <a:latin typeface="Roboto" panose="02000000000000000000" pitchFamily="2" charset="0"/>
              </a:rPr>
              <a:t>www.xtendise.com</a:t>
            </a:r>
          </a:p>
        </p:txBody>
      </p:sp>
      <p:pic>
        <p:nvPicPr>
          <p:cNvPr id="4" name="Obrázek 3" descr="Obsah obrázku Písmo, Grafika, logo, text&#10;&#10;Popis byl vytvořen automaticky">
            <a:extLst>
              <a:ext uri="{FF2B5EF4-FFF2-40B4-BE49-F238E27FC236}">
                <a16:creationId xmlns:a16="http://schemas.microsoft.com/office/drawing/2014/main" id="{19147A34-17DE-49A8-4E4C-3DB864D456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3" y="740778"/>
            <a:ext cx="2354362" cy="8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1" r:id="rId3"/>
    <p:sldLayoutId id="2147483759" r:id="rId4"/>
  </p:sldLayoutIdLst>
  <p:txStyles>
    <p:titleStyle>
      <a:lvl1pPr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hyperlink" Target="http://www.clashing.com/" TargetMode="External"/><Relationship Id="rId7" Type="http://schemas.openxmlformats.org/officeDocument/2006/relationships/hyperlink" Target="http://www.xtendis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hyperlink" Target="http://www.anect.com/soca/&#8203;" TargetMode="Externa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4.png"/><Relationship Id="rId21" Type="http://schemas.openxmlformats.org/officeDocument/2006/relationships/image" Target="../media/image53.jpeg"/><Relationship Id="rId34" Type="http://schemas.openxmlformats.org/officeDocument/2006/relationships/image" Target="../media/image77.png"/><Relationship Id="rId7" Type="http://schemas.openxmlformats.org/officeDocument/2006/relationships/image" Target="../media/image28.png"/><Relationship Id="rId12" Type="http://schemas.openxmlformats.org/officeDocument/2006/relationships/image" Target="../media/image52.jpe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6.png"/><Relationship Id="rId32" Type="http://schemas.openxmlformats.org/officeDocument/2006/relationships/image" Target="../media/image75.png"/><Relationship Id="rId5" Type="http://schemas.openxmlformats.org/officeDocument/2006/relationships/image" Target="../media/image26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1.png"/><Relationship Id="rId19" Type="http://schemas.openxmlformats.org/officeDocument/2006/relationships/image" Target="../media/image41.png"/><Relationship Id="rId31" Type="http://schemas.openxmlformats.org/officeDocument/2006/relationships/image" Target="../media/image74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73.png"/><Relationship Id="rId8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9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1.png"/><Relationship Id="rId11" Type="http://schemas.openxmlformats.org/officeDocument/2006/relationships/image" Target="../media/image86.jpeg"/><Relationship Id="rId24" Type="http://schemas.openxmlformats.org/officeDocument/2006/relationships/image" Target="../media/image77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jpe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ct.com/" TargetMode="External"/><Relationship Id="rId2" Type="http://schemas.openxmlformats.org/officeDocument/2006/relationships/hyperlink" Target="mailto:email@anect.com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FF739E1-F6F1-1822-76B6-3C99EA44237A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FF5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866BE6AF-A5FF-7BA7-BC4F-B3CB0A7E05E1}"/>
              </a:ext>
            </a:extLst>
          </p:cNvPr>
          <p:cNvSpPr/>
          <p:nvPr/>
        </p:nvSpPr>
        <p:spPr>
          <a:xfrm flipH="1">
            <a:off x="8671414" y="0"/>
            <a:ext cx="4438650" cy="6857999"/>
          </a:xfrm>
          <a:prstGeom prst="rtTriangle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BD2016-FE2C-F6E3-04E2-51B280388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2362" y="3106985"/>
            <a:ext cx="6130037" cy="2344950"/>
          </a:xfrm>
        </p:spPr>
        <p:txBody>
          <a:bodyPr>
            <a:normAutofit fontScale="90000"/>
          </a:bodyPr>
          <a:lstStyle/>
          <a:p>
            <a:r>
              <a:rPr lang="cs-CZ" sz="4400" i="1" dirty="0"/>
              <a:t>„Digitalizujeme </a:t>
            </a:r>
            <a:br>
              <a:rPr lang="cs-CZ" sz="4400" i="1" dirty="0"/>
            </a:br>
            <a:r>
              <a:rPr lang="cs-CZ" sz="4400" i="1" dirty="0"/>
              <a:t>a automatizujeme</a:t>
            </a:r>
            <a:br>
              <a:rPr lang="cs-CZ" sz="4400" i="1" dirty="0"/>
            </a:br>
            <a:r>
              <a:rPr lang="cs-CZ" sz="4400" i="1" dirty="0"/>
              <a:t>vaši </a:t>
            </a:r>
            <a:r>
              <a:rPr lang="cs-CZ" i="1" dirty="0"/>
              <a:t>i</a:t>
            </a:r>
            <a:r>
              <a:rPr lang="cs-CZ" sz="4400" i="1" dirty="0"/>
              <a:t>nfrastrukturu </a:t>
            </a:r>
            <a:br>
              <a:rPr lang="cs-CZ" sz="4400" i="1" dirty="0"/>
            </a:br>
            <a:r>
              <a:rPr lang="cs-CZ" sz="4400" i="1" dirty="0"/>
              <a:t>&amp; bezpečnost“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86C5066-CAF0-6714-2C71-18007A377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705" y="5788593"/>
            <a:ext cx="5959349" cy="732749"/>
          </a:xfrm>
        </p:spPr>
        <p:txBody>
          <a:bodyPr/>
          <a:lstStyle/>
          <a:p>
            <a:pPr algn="r"/>
            <a:r>
              <a:rPr lang="cs-CZ" sz="2400" dirty="0">
                <a:solidFill>
                  <a:schemeClr val="bg1"/>
                </a:solidFill>
              </a:rPr>
              <a:t>Inovace – Zjednodušení – Užitek</a:t>
            </a:r>
            <a:endParaRPr lang="en-GB" sz="2400" b="1" dirty="0">
              <a:solidFill>
                <a:schemeClr val="bg1"/>
              </a:solidFill>
            </a:endParaRPr>
          </a:p>
          <a:p>
            <a:pPr algn="r"/>
            <a:endParaRPr lang="cs-CZ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580FF3-905B-895B-A885-95A376A48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0406" y="2206038"/>
            <a:ext cx="2382606" cy="6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4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5C3AE7-51D8-7791-A4A2-5D17A8617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499" y="2042228"/>
            <a:ext cx="10553057" cy="1386772"/>
          </a:xfrm>
        </p:spPr>
        <p:txBody>
          <a:bodyPr/>
          <a:lstStyle/>
          <a:p>
            <a:r>
              <a:rPr lang="cs-CZ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Jsme předním dodavatelem </a:t>
            </a:r>
            <a:r>
              <a:rPr lang="cs-CZ" sz="18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managovaných</a:t>
            </a:r>
            <a:r>
              <a:rPr lang="cs-CZ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služeb v oblasti kybernetické bezpečnosti a </a:t>
            </a:r>
            <a:r>
              <a:rPr lang="cs-CZ" sz="18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enterprise</a:t>
            </a:r>
            <a:r>
              <a:rPr lang="cs-CZ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architektury.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0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A76DCBC-0654-4DF1-BE4B-130EA05A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Poskytované služby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11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92543AE-D7E8-42FC-8FB8-241F1832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35616"/>
            <a:ext cx="10080000" cy="1093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Unikátní služby</a:t>
            </a:r>
            <a:br>
              <a:rPr lang="cs-CZ" dirty="0"/>
            </a:b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ANECT INNOVATION HUB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C5F2A5D-20D0-4A5D-91A5-F08224D4B931}"/>
              </a:ext>
            </a:extLst>
          </p:cNvPr>
          <p:cNvSpPr txBox="1"/>
          <p:nvPr/>
        </p:nvSpPr>
        <p:spPr>
          <a:xfrm>
            <a:off x="1080000" y="4101193"/>
            <a:ext cx="3187200" cy="249941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SECURITY OPERATION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CENTER BY ANECT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​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Sada služeb pro prevenci, detekci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a reakci na vznik kybernetických hrozeb. Od analýzy, přes monitoring a reakce na události až po komplexní návrh systematických opatření pro zajištění bezpečnosti vaší společnosti.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F846EA7-4DAB-46E3-AA61-03139A9644FF}"/>
              </a:ext>
            </a:extLst>
          </p:cNvPr>
          <p:cNvSpPr txBox="1"/>
          <p:nvPr/>
        </p:nvSpPr>
        <p:spPr>
          <a:xfrm>
            <a:off x="4618874" y="4101193"/>
            <a:ext cx="3078360" cy="249941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CYBER SECURITY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AWARENESS GAME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Vzdělávací online hra, která vytváří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a fixuje správné návyky bezpečného chování v kyberprostoru, firemní síti, kanceláři nebo při práci z domova. Nechte své zaměstnance hrát 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Clashing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 a nedejte hackerům šanci.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8DE5AB3-D63C-49E9-BFF1-4E12C28DBA8D}"/>
              </a:ext>
            </a:extLst>
          </p:cNvPr>
          <p:cNvSpPr txBox="1"/>
          <p:nvPr/>
        </p:nvSpPr>
        <p:spPr>
          <a:xfrm>
            <a:off x="7978531" y="4101193"/>
            <a:ext cx="3078361" cy="249941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ROZHRANÍ PRO SPRÁVU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CISCO ISE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​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Jednoduché rozhraní pro správu Cisco ISE a sítě pro administrátory  a pracovníky helpdesku, bez nutnosti školit je na Cisco ISE. XTENDISE administrátorům šetří čas, předchází chybám a zvyšuje bezpečnost sítě.</a:t>
            </a:r>
          </a:p>
        </p:txBody>
      </p:sp>
      <p:pic>
        <p:nvPicPr>
          <p:cNvPr id="1028" name="Picture 4">
            <a:hlinkClick r:id="rId3"/>
            <a:extLst>
              <a:ext uri="{FF2B5EF4-FFF2-40B4-BE49-F238E27FC236}">
                <a16:creationId xmlns:a16="http://schemas.microsoft.com/office/drawing/2014/main" id="{363FB0AC-85ED-442A-94AC-0456BC2E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874" y="3375962"/>
            <a:ext cx="1370237" cy="4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5"/>
            <a:extLst>
              <a:ext uri="{FF2B5EF4-FFF2-40B4-BE49-F238E27FC236}">
                <a16:creationId xmlns:a16="http://schemas.microsoft.com/office/drawing/2014/main" id="{2DCAD939-BA46-4E5B-AE19-F43F8F8E4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967" y="3314646"/>
            <a:ext cx="1047177" cy="4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hlinkClick r:id="rId7"/>
            <a:extLst>
              <a:ext uri="{FF2B5EF4-FFF2-40B4-BE49-F238E27FC236}">
                <a16:creationId xmlns:a16="http://schemas.microsoft.com/office/drawing/2014/main" id="{1ADFC7FC-2788-4E4F-98DD-B67B6389DE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754" y="3229344"/>
            <a:ext cx="1926270" cy="7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726BE5-7129-7F63-9FA4-56EFE1C6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jakých hodnotách stavíme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7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7F2E946-27DF-4C0B-B043-988E4ED2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Naši zákazníci</a:t>
            </a:r>
            <a:endParaRPr lang="en-GB" dirty="0"/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B63941CA-A5F1-4BF3-96AE-CBB3C6D8CA8C}"/>
              </a:ext>
            </a:extLst>
          </p:cNvPr>
          <p:cNvSpPr txBox="1">
            <a:spLocks/>
          </p:cNvSpPr>
          <p:nvPr/>
        </p:nvSpPr>
        <p:spPr>
          <a:xfrm>
            <a:off x="1056000" y="5367499"/>
            <a:ext cx="2413570" cy="84695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18"/>
                <a:ea typeface="+mj-ea"/>
                <a:cs typeface="+mj-cs"/>
              </a:rPr>
              <a:t>Naši technologičtí partneři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18"/>
              <a:ea typeface="+mj-ea"/>
              <a:cs typeface="+mj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B266F5-07FE-A48C-E36F-C4D809691AFE}"/>
              </a:ext>
            </a:extLst>
          </p:cNvPr>
          <p:cNvSpPr txBox="1">
            <a:spLocks/>
          </p:cNvSpPr>
          <p:nvPr/>
        </p:nvSpPr>
        <p:spPr>
          <a:xfrm>
            <a:off x="1080000" y="2160001"/>
            <a:ext cx="10080000" cy="84941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18"/>
                <a:ea typeface="+mj-ea"/>
                <a:cs typeface="+mj-cs"/>
              </a:rPr>
              <a:t>Naši zákazníci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18"/>
              <a:ea typeface="+mj-ea"/>
              <a:cs typeface="+mj-cs"/>
            </a:endParaRPr>
          </a:p>
        </p:txBody>
      </p:sp>
      <p:pic>
        <p:nvPicPr>
          <p:cNvPr id="5" name="Obrázek 4" descr="kb">
            <a:extLst>
              <a:ext uri="{FF2B5EF4-FFF2-40B4-BE49-F238E27FC236}">
                <a16:creationId xmlns:a16="http://schemas.microsoft.com/office/drawing/2014/main" id="{9D25A793-E4C5-1EF1-78C2-9CF34DA4D6C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" y="2800411"/>
            <a:ext cx="770197" cy="73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pcss">
            <a:extLst>
              <a:ext uri="{FF2B5EF4-FFF2-40B4-BE49-F238E27FC236}">
                <a16:creationId xmlns:a16="http://schemas.microsoft.com/office/drawing/2014/main" id="{44453596-051F-A5AF-A7FA-715E1844159F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680" y="2864761"/>
            <a:ext cx="847217" cy="63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generali">
            <a:extLst>
              <a:ext uri="{FF2B5EF4-FFF2-40B4-BE49-F238E27FC236}">
                <a16:creationId xmlns:a16="http://schemas.microsoft.com/office/drawing/2014/main" id="{59573595-9708-F2DB-DB70-0BEFDEFBA20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514" y="2789328"/>
            <a:ext cx="557477" cy="74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ysoft">
            <a:extLst>
              <a:ext uri="{FF2B5EF4-FFF2-40B4-BE49-F238E27FC236}">
                <a16:creationId xmlns:a16="http://schemas.microsoft.com/office/drawing/2014/main" id="{4D4AA78C-3302-0667-479A-BB24A5AA0406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361" y="2712450"/>
            <a:ext cx="1067273" cy="92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notino">
            <a:extLst>
              <a:ext uri="{FF2B5EF4-FFF2-40B4-BE49-F238E27FC236}">
                <a16:creationId xmlns:a16="http://schemas.microsoft.com/office/drawing/2014/main" id="{C137412D-9AE6-7AA4-976A-B4A68F0DFD9C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555" y="2785617"/>
            <a:ext cx="776066" cy="75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mpsv">
            <a:extLst>
              <a:ext uri="{FF2B5EF4-FFF2-40B4-BE49-F238E27FC236}">
                <a16:creationId xmlns:a16="http://schemas.microsoft.com/office/drawing/2014/main" id="{EB3775CC-41F2-8C35-96CA-2017FB5DDD7B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449" y="2809141"/>
            <a:ext cx="421041" cy="66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cd-cargo">
            <a:extLst>
              <a:ext uri="{FF2B5EF4-FFF2-40B4-BE49-F238E27FC236}">
                <a16:creationId xmlns:a16="http://schemas.microsoft.com/office/drawing/2014/main" id="{4AD31CCC-13C3-2578-0D01-F8C90DD71A6C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1" y="3450967"/>
            <a:ext cx="1005658" cy="62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fortuna">
            <a:extLst>
              <a:ext uri="{FF2B5EF4-FFF2-40B4-BE49-F238E27FC236}">
                <a16:creationId xmlns:a16="http://schemas.microsoft.com/office/drawing/2014/main" id="{CA7BD2CD-3D6A-EC71-C2FC-C74FF4E5E355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377" y="3428228"/>
            <a:ext cx="1015193" cy="67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ome-credit">
            <a:extLst>
              <a:ext uri="{FF2B5EF4-FFF2-40B4-BE49-F238E27FC236}">
                <a16:creationId xmlns:a16="http://schemas.microsoft.com/office/drawing/2014/main" id="{5736E574-48F8-2E1B-E416-4EB21E81C2E4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883" y="3471800"/>
            <a:ext cx="631562" cy="55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Image result for ppf logo">
            <a:extLst>
              <a:ext uri="{FF2B5EF4-FFF2-40B4-BE49-F238E27FC236}">
                <a16:creationId xmlns:a16="http://schemas.microsoft.com/office/drawing/2014/main" id="{48A37DCE-3462-FE38-EB02-1F9B48CF5CDA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758" y="3510343"/>
            <a:ext cx="663103" cy="57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sazka">
            <a:extLst>
              <a:ext uri="{FF2B5EF4-FFF2-40B4-BE49-F238E27FC236}">
                <a16:creationId xmlns:a16="http://schemas.microsoft.com/office/drawing/2014/main" id="{06EE61F8-1D06-EFE9-9D64-B6B5C6965EF1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784" y="3350768"/>
            <a:ext cx="792202" cy="79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marks-spencer">
            <a:extLst>
              <a:ext uri="{FF2B5EF4-FFF2-40B4-BE49-F238E27FC236}">
                <a16:creationId xmlns:a16="http://schemas.microsoft.com/office/drawing/2014/main" id="{FB653AA7-02C6-7903-A0D4-D814E54EEED5}"/>
              </a:ext>
            </a:extLst>
          </p:cNvPr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447" y="3996666"/>
            <a:ext cx="726187" cy="70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penny-market">
            <a:extLst>
              <a:ext uri="{FF2B5EF4-FFF2-40B4-BE49-F238E27FC236}">
                <a16:creationId xmlns:a16="http://schemas.microsoft.com/office/drawing/2014/main" id="{7484EE55-6567-A2B5-690E-46795DDDD1D5}"/>
              </a:ext>
            </a:extLst>
          </p:cNvPr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283" y="4059141"/>
            <a:ext cx="508330" cy="6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ceska-televize">
            <a:extLst>
              <a:ext uri="{FF2B5EF4-FFF2-40B4-BE49-F238E27FC236}">
                <a16:creationId xmlns:a16="http://schemas.microsoft.com/office/drawing/2014/main" id="{7854B56D-BB5C-E1B9-7D25-50F664C92B2E}"/>
              </a:ext>
            </a:extLst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18" y="4004632"/>
            <a:ext cx="1188305" cy="74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ferona">
            <a:extLst>
              <a:ext uri="{FF2B5EF4-FFF2-40B4-BE49-F238E27FC236}">
                <a16:creationId xmlns:a16="http://schemas.microsoft.com/office/drawing/2014/main" id="{0A665142-1BDA-E32F-7636-6F818BECE857}"/>
              </a:ext>
            </a:extLst>
          </p:cNvPr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32" y="4004632"/>
            <a:ext cx="935240" cy="67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euc">
            <a:extLst>
              <a:ext uri="{FF2B5EF4-FFF2-40B4-BE49-F238E27FC236}">
                <a16:creationId xmlns:a16="http://schemas.microsoft.com/office/drawing/2014/main" id="{C6FC4F4A-0CDE-430B-E693-4602799DB317}"/>
              </a:ext>
            </a:extLst>
          </p:cNvPr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618" y="2808526"/>
            <a:ext cx="399769" cy="64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kooperativa">
            <a:extLst>
              <a:ext uri="{FF2B5EF4-FFF2-40B4-BE49-F238E27FC236}">
                <a16:creationId xmlns:a16="http://schemas.microsoft.com/office/drawing/2014/main" id="{E49F883B-E2EC-DBF2-F57A-55C8B464BFCB}"/>
              </a:ext>
            </a:extLst>
          </p:cNvPr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747" y="3344221"/>
            <a:ext cx="796605" cy="75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praha1">
            <a:extLst>
              <a:ext uri="{FF2B5EF4-FFF2-40B4-BE49-F238E27FC236}">
                <a16:creationId xmlns:a16="http://schemas.microsoft.com/office/drawing/2014/main" id="{25F964DF-DFFF-A2E4-063B-A4B170964C90}"/>
              </a:ext>
            </a:extLst>
          </p:cNvPr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95" y="2719213"/>
            <a:ext cx="409305" cy="79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78089C95-D9F4-E42C-422D-7F0F1FC0B398}"/>
              </a:ext>
            </a:extLst>
          </p:cNvPr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209" y="4222223"/>
            <a:ext cx="751859" cy="2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imi">
            <a:extLst>
              <a:ext uri="{FF2B5EF4-FFF2-40B4-BE49-F238E27FC236}">
                <a16:creationId xmlns:a16="http://schemas.microsoft.com/office/drawing/2014/main" id="{EDE9DACA-5C4C-A933-0BB0-CAAB2A2A99E4}"/>
              </a:ext>
            </a:extLst>
          </p:cNvPr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500" y="4004632"/>
            <a:ext cx="539138" cy="69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cs-cargo">
            <a:extLst>
              <a:ext uri="{FF2B5EF4-FFF2-40B4-BE49-F238E27FC236}">
                <a16:creationId xmlns:a16="http://schemas.microsoft.com/office/drawing/2014/main" id="{DDFCEADD-8728-116C-F0D6-59B04F556A02}"/>
              </a:ext>
            </a:extLst>
          </p:cNvPr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546" y="4002166"/>
            <a:ext cx="940374" cy="69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dixons-carphone">
            <a:extLst>
              <a:ext uri="{FF2B5EF4-FFF2-40B4-BE49-F238E27FC236}">
                <a16:creationId xmlns:a16="http://schemas.microsoft.com/office/drawing/2014/main" id="{C6B98CD8-7108-27E4-50A0-16138A2F443C}"/>
              </a:ext>
            </a:extLst>
          </p:cNvPr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7119" y="3456017"/>
            <a:ext cx="814209" cy="64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dentamed">
            <a:extLst>
              <a:ext uri="{FF2B5EF4-FFF2-40B4-BE49-F238E27FC236}">
                <a16:creationId xmlns:a16="http://schemas.microsoft.com/office/drawing/2014/main" id="{1902CDDE-A262-A7CF-3EF8-FB98F0158FAE}"/>
              </a:ext>
            </a:extLst>
          </p:cNvPr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8449" y="2774227"/>
            <a:ext cx="877291" cy="73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ceska-exportni-banka">
            <a:extLst>
              <a:ext uri="{FF2B5EF4-FFF2-40B4-BE49-F238E27FC236}">
                <a16:creationId xmlns:a16="http://schemas.microsoft.com/office/drawing/2014/main" id="{DDA9C6CE-3633-3ED4-7890-8A5A5B0E4B40}"/>
              </a:ext>
            </a:extLst>
          </p:cNvPr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355" y="2807441"/>
            <a:ext cx="946243" cy="73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 descr="npu">
            <a:extLst>
              <a:ext uri="{FF2B5EF4-FFF2-40B4-BE49-F238E27FC236}">
                <a16:creationId xmlns:a16="http://schemas.microsoft.com/office/drawing/2014/main" id="{8EE06D11-E8B2-D0A2-7AE5-E40113D5317B}"/>
              </a:ext>
            </a:extLst>
          </p:cNvPr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829" y="3432555"/>
            <a:ext cx="1529393" cy="6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 descr="burinka">
            <a:extLst>
              <a:ext uri="{FF2B5EF4-FFF2-40B4-BE49-F238E27FC236}">
                <a16:creationId xmlns:a16="http://schemas.microsoft.com/office/drawing/2014/main" id="{05DAE122-6FAF-85A2-1896-DAAA66EE34D4}"/>
              </a:ext>
            </a:extLst>
          </p:cNvPr>
          <p:cNvPicPr/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9332" y="4016959"/>
            <a:ext cx="1089278" cy="72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31" descr="bohemia-interactive">
            <a:extLst>
              <a:ext uri="{FF2B5EF4-FFF2-40B4-BE49-F238E27FC236}">
                <a16:creationId xmlns:a16="http://schemas.microsoft.com/office/drawing/2014/main" id="{F8202924-DD92-8205-3BFB-7FDDA4AF3BCF}"/>
              </a:ext>
            </a:extLst>
          </p:cNvPr>
          <p:cNvPicPr/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190" y="3350768"/>
            <a:ext cx="869223" cy="8494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49AE6881-CC22-5FA2-408A-F66CD9796CE4}"/>
              </a:ext>
            </a:extLst>
          </p:cNvPr>
          <p:cNvGrpSpPr/>
          <p:nvPr/>
        </p:nvGrpSpPr>
        <p:grpSpPr>
          <a:xfrm>
            <a:off x="3541722" y="5041216"/>
            <a:ext cx="7545191" cy="1188473"/>
            <a:chOff x="3541722" y="5041216"/>
            <a:chExt cx="7545191" cy="1188473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90885578-E710-765C-51A4-A28EBB68B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6502" y="5223351"/>
              <a:ext cx="500411" cy="45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We have got the prestigious Cisco Gold partnership in the Czech Republic EN">
              <a:extLst>
                <a:ext uri="{FF2B5EF4-FFF2-40B4-BE49-F238E27FC236}">
                  <a16:creationId xmlns:a16="http://schemas.microsoft.com/office/drawing/2014/main" id="{D2D75CC6-A47E-03DC-736D-DEEDBEFC2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22" y="5041216"/>
              <a:ext cx="1515194" cy="1188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18438282-0277-4689-C8A6-3C9602E7A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825" y="5128596"/>
              <a:ext cx="1515194" cy="83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C7CBDE1F-C4EC-1924-3384-519A7ED3A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829" y="5348951"/>
              <a:ext cx="1159515" cy="24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A677600E-A464-EC28-E748-96EB70D4E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690" y="5348951"/>
              <a:ext cx="1325981" cy="406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179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266F5-07FE-A48C-E36F-C4D809691AFE}"/>
              </a:ext>
            </a:extLst>
          </p:cNvPr>
          <p:cNvSpPr txBox="1">
            <a:spLocks/>
          </p:cNvSpPr>
          <p:nvPr/>
        </p:nvSpPr>
        <p:spPr>
          <a:xfrm>
            <a:off x="1080000" y="2160001"/>
            <a:ext cx="7266920" cy="84941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18"/>
                <a:ea typeface="+mj-ea"/>
                <a:cs typeface="+mj-cs"/>
              </a:rPr>
              <a:t>Naši technologičtí partneři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18"/>
              <a:ea typeface="+mj-ea"/>
              <a:cs typeface="+mj-cs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B8E08BE-A75C-2757-EBBF-A45FE3A9FBFB}"/>
              </a:ext>
            </a:extLst>
          </p:cNvPr>
          <p:cNvGrpSpPr/>
          <p:nvPr/>
        </p:nvGrpSpPr>
        <p:grpSpPr>
          <a:xfrm>
            <a:off x="1079999" y="2762712"/>
            <a:ext cx="10117925" cy="3205658"/>
            <a:chOff x="1079999" y="2762712"/>
            <a:chExt cx="10117925" cy="3205658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C1A3E3E6-28C2-6610-B2D6-817A19D59D96}"/>
                </a:ext>
              </a:extLst>
            </p:cNvPr>
            <p:cNvGrpSpPr/>
            <p:nvPr/>
          </p:nvGrpSpPr>
          <p:grpSpPr>
            <a:xfrm>
              <a:off x="1079999" y="2762712"/>
              <a:ext cx="10117925" cy="3189288"/>
              <a:chOff x="1079999" y="2762712"/>
              <a:chExt cx="10117925" cy="3189288"/>
            </a:xfrm>
          </p:grpSpPr>
          <p:pic>
            <p:nvPicPr>
              <p:cNvPr id="22" name="Picture 2" descr="We have got the prestigious Cisco Gold partnership in the Czech Republic EN">
                <a:extLst>
                  <a:ext uri="{FF2B5EF4-FFF2-40B4-BE49-F238E27FC236}">
                    <a16:creationId xmlns:a16="http://schemas.microsoft.com/office/drawing/2014/main" id="{11463AD4-900D-E1F0-7CDE-894E649D73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999" y="2815716"/>
                <a:ext cx="1718255" cy="1347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482678B8-1377-EB0D-81BD-E7ED11A39A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590" y="3148183"/>
                <a:ext cx="1745266" cy="371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extreme_logo">
                <a:extLst>
                  <a:ext uri="{FF2B5EF4-FFF2-40B4-BE49-F238E27FC236}">
                    <a16:creationId xmlns:a16="http://schemas.microsoft.com/office/drawing/2014/main" id="{139E8364-0403-2933-7D01-28996BBC32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3103" y="4139479"/>
                <a:ext cx="1391213" cy="339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4" descr="logo_gcx_basic_300DPI">
                <a:extLst>
                  <a:ext uri="{FF2B5EF4-FFF2-40B4-BE49-F238E27FC236}">
                    <a16:creationId xmlns:a16="http://schemas.microsoft.com/office/drawing/2014/main" id="{672F84D1-19E0-931B-A90A-7997B1580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9381" y="4222344"/>
                <a:ext cx="1561554" cy="1735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6">
                <a:extLst>
                  <a:ext uri="{FF2B5EF4-FFF2-40B4-BE49-F238E27FC236}">
                    <a16:creationId xmlns:a16="http://schemas.microsoft.com/office/drawing/2014/main" id="{8AF2F558-95C9-5C88-E0A3-195D74703C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0430" y="3889204"/>
                <a:ext cx="1691571" cy="839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AutoShape 20">
                <a:extLst>
                  <a:ext uri="{FF2B5EF4-FFF2-40B4-BE49-F238E27FC236}">
                    <a16:creationId xmlns:a16="http://schemas.microsoft.com/office/drawing/2014/main" id="{A7F6E406-009C-EBAF-5EA3-3B167CB84F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" name="Picture 32">
                <a:extLst>
                  <a:ext uri="{FF2B5EF4-FFF2-40B4-BE49-F238E27FC236}">
                    <a16:creationId xmlns:a16="http://schemas.microsoft.com/office/drawing/2014/main" id="{621E8493-DE59-27E6-5152-5EF6DBA6CA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999" y="5469923"/>
                <a:ext cx="1329515" cy="45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6" descr="Secure Code Warrior">
                <a:extLst>
                  <a:ext uri="{FF2B5EF4-FFF2-40B4-BE49-F238E27FC236}">
                    <a16:creationId xmlns:a16="http://schemas.microsoft.com/office/drawing/2014/main" id="{30CB328E-AE85-DC3C-F98D-08FD421356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8520" y="5457370"/>
                <a:ext cx="1132148" cy="483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Obrázek 29">
                <a:extLst>
                  <a:ext uri="{FF2B5EF4-FFF2-40B4-BE49-F238E27FC236}">
                    <a16:creationId xmlns:a16="http://schemas.microsoft.com/office/drawing/2014/main" id="{311C3B40-A5B4-6F13-48EA-63140268D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8924" y="5445791"/>
                <a:ext cx="1339601" cy="506209"/>
              </a:xfrm>
              <a:prstGeom prst="rect">
                <a:avLst/>
              </a:prstGeom>
            </p:spPr>
          </p:pic>
          <p:pic>
            <p:nvPicPr>
              <p:cNvPr id="31" name="Picture 44" descr="tufin-logo Logo">
                <a:extLst>
                  <a:ext uri="{FF2B5EF4-FFF2-40B4-BE49-F238E27FC236}">
                    <a16:creationId xmlns:a16="http://schemas.microsoft.com/office/drawing/2014/main" id="{58B4096E-67E9-0D81-0F98-3DEB3E8BB6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2461" y="5553326"/>
                <a:ext cx="814374" cy="291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6">
                <a:extLst>
                  <a:ext uri="{FF2B5EF4-FFF2-40B4-BE49-F238E27FC236}">
                    <a16:creationId xmlns:a16="http://schemas.microsoft.com/office/drawing/2014/main" id="{22F5B483-001E-94CE-AB0B-4BA77ADD5B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0773" y="5604771"/>
                <a:ext cx="1045828" cy="188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>
                <a:extLst>
                  <a:ext uri="{FF2B5EF4-FFF2-40B4-BE49-F238E27FC236}">
                    <a16:creationId xmlns:a16="http://schemas.microsoft.com/office/drawing/2014/main" id="{452C38BE-FC7C-3E93-69C1-B4D9B91F71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670" y="4954847"/>
                <a:ext cx="971926" cy="20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Revolutionizing Networking and Security Through Unification | Infoblox">
                <a:extLst>
                  <a:ext uri="{FF2B5EF4-FFF2-40B4-BE49-F238E27FC236}">
                    <a16:creationId xmlns:a16="http://schemas.microsoft.com/office/drawing/2014/main" id="{749EED66-900F-61A8-FBF2-B929240BB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9725" y="4915365"/>
                <a:ext cx="1028279" cy="283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Logmanager">
                <a:extLst>
                  <a:ext uri="{FF2B5EF4-FFF2-40B4-BE49-F238E27FC236}">
                    <a16:creationId xmlns:a16="http://schemas.microsoft.com/office/drawing/2014/main" id="{E45A90AE-51B4-B557-7CED-56C1D972AF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262" y="4850748"/>
                <a:ext cx="1820487" cy="412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0" descr="OPSWAT | Arrow ECS DK">
                <a:extLst>
                  <a:ext uri="{FF2B5EF4-FFF2-40B4-BE49-F238E27FC236}">
                    <a16:creationId xmlns:a16="http://schemas.microsoft.com/office/drawing/2014/main" id="{AAD771EF-8E78-D9AD-357C-2A474F8D0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5415" y="4936570"/>
                <a:ext cx="1330524" cy="240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2">
                <a:extLst>
                  <a:ext uri="{FF2B5EF4-FFF2-40B4-BE49-F238E27FC236}">
                    <a16:creationId xmlns:a16="http://schemas.microsoft.com/office/drawing/2014/main" id="{FAC46F51-196D-9642-EA93-F6D97812D8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605" y="4919365"/>
                <a:ext cx="1515194" cy="275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6">
                <a:extLst>
                  <a:ext uri="{FF2B5EF4-FFF2-40B4-BE49-F238E27FC236}">
                    <a16:creationId xmlns:a16="http://schemas.microsoft.com/office/drawing/2014/main" id="{DA73B3DC-84ED-BC2F-18A8-C6BFA69DDC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8071" y="2762712"/>
                <a:ext cx="1119853" cy="1027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2" descr="Check Point CKP-CCES training course">
                <a:extLst>
                  <a:ext uri="{FF2B5EF4-FFF2-40B4-BE49-F238E27FC236}">
                    <a16:creationId xmlns:a16="http://schemas.microsoft.com/office/drawing/2014/main" id="{73F77122-639E-9C59-3125-A50685C74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159" y="3006597"/>
                <a:ext cx="2337403" cy="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4" descr="Identity Security and Access Management Leader | CyberArk">
                <a:extLst>
                  <a:ext uri="{FF2B5EF4-FFF2-40B4-BE49-F238E27FC236}">
                    <a16:creationId xmlns:a16="http://schemas.microsoft.com/office/drawing/2014/main" id="{4035F868-89EB-5F4E-72D9-09AD59850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4446" y="4138297"/>
                <a:ext cx="1718254" cy="341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6" descr="Pentera | Automated Security Validation">
                <a:extLst>
                  <a:ext uri="{FF2B5EF4-FFF2-40B4-BE49-F238E27FC236}">
                    <a16:creationId xmlns:a16="http://schemas.microsoft.com/office/drawing/2014/main" id="{D1DFBEEC-0350-EC2F-07FB-F82D2E0EE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4464" y="4928629"/>
                <a:ext cx="1317811" cy="256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8">
                <a:extLst>
                  <a:ext uri="{FF2B5EF4-FFF2-40B4-BE49-F238E27FC236}">
                    <a16:creationId xmlns:a16="http://schemas.microsoft.com/office/drawing/2014/main" id="{2FA0F7A9-8BF6-B2D2-9B9B-0DF1690F16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450" y="5522404"/>
                <a:ext cx="1121134" cy="352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AutoShape 2" descr="Dell Gold Partners in Cardiff, South Wales">
              <a:extLst>
                <a:ext uri="{FF2B5EF4-FFF2-40B4-BE49-F238E27FC236}">
                  <a16:creationId xmlns:a16="http://schemas.microsoft.com/office/drawing/2014/main" id="{AC250778-A28D-E270-A47B-8A5DDCDC9B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666324A6-196B-58A2-08C3-3F0E83DEB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085" y="4007972"/>
              <a:ext cx="1783597" cy="5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B8545210-A9CC-D625-C6C9-5483E8782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1139" y="3163559"/>
              <a:ext cx="1394762" cy="4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id="{6F6E1B25-D4C7-1105-67DD-0A3CC107C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803" y="5515413"/>
              <a:ext cx="1298284" cy="452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915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4B0A7AE-EEF1-4C09-8689-C7C36EE4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Kontaktujte nás</a:t>
            </a:r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36C2B7-EE3A-46F6-9A8B-F2F124D581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EC640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email@anect.com</a:t>
            </a:r>
            <a:endParaRPr lang="cs-CZ" dirty="0">
              <a:solidFill>
                <a:srgbClr val="EC6408"/>
              </a:solidFill>
            </a:endParaRPr>
          </a:p>
          <a:p>
            <a:r>
              <a:rPr lang="cs-CZ" dirty="0">
                <a:solidFill>
                  <a:srgbClr val="EC640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www.anect.com</a:t>
            </a:r>
            <a:endParaRPr lang="cs-CZ" dirty="0">
              <a:solidFill>
                <a:srgbClr val="EC6408"/>
              </a:solidFill>
            </a:endParaRPr>
          </a:p>
          <a:p>
            <a:endParaRPr lang="en-GB" dirty="0">
              <a:solidFill>
                <a:srgbClr val="EC6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65072"/>
      </p:ext>
    </p:extLst>
  </p:cSld>
  <p:clrMapOvr>
    <a:masterClrMapping/>
  </p:clrMapOvr>
</p:sld>
</file>

<file path=ppt/theme/theme1.xml><?xml version="1.0" encoding="utf-8"?>
<a:theme xmlns:a="http://schemas.openxmlformats.org/drawingml/2006/main" name="Anect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400" dirty="0">
            <a:solidFill>
              <a:schemeClr val="bg1">
                <a:lumMod val="85000"/>
              </a:schemeClr>
            </a:solidFill>
            <a:latin typeface="Montserrat" panose="00000500000000000000" pitchFamily="2" charset="-1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ect Light Full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ect Light Full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nect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ashing¨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1_Clashing¨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Xtendis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8D57AF97340408DF672A6F65AA431" ma:contentTypeVersion="11" ma:contentTypeDescription="Vytvoří nový dokument" ma:contentTypeScope="" ma:versionID="311679739bbf926d20fc168efeab7849">
  <xsd:schema xmlns:xsd="http://www.w3.org/2001/XMLSchema" xmlns:xs="http://www.w3.org/2001/XMLSchema" xmlns:p="http://schemas.microsoft.com/office/2006/metadata/properties" xmlns:ns3="803659dc-e2ed-494f-873f-856654a6ea21" xmlns:ns4="3f86d125-9e9b-49ea-b704-16ab4131ba08" targetNamespace="http://schemas.microsoft.com/office/2006/metadata/properties" ma:root="true" ma:fieldsID="5567af30c3dbd82785f8a934e887a9ff" ns3:_="" ns4:_="">
    <xsd:import namespace="803659dc-e2ed-494f-873f-856654a6ea21"/>
    <xsd:import namespace="3f86d125-9e9b-49ea-b704-16ab4131ba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659dc-e2ed-494f-873f-856654a6ea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6d125-9e9b-49ea-b704-16ab4131b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4C098F-5E59-41B7-B217-9C5B4041449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3f86d125-9e9b-49ea-b704-16ab4131ba08"/>
    <ds:schemaRef ds:uri="803659dc-e2ed-494f-873f-856654a6ea2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F48E74-CAD3-43B7-83AA-6AF5D5EBD8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33A09C-CB0A-4E8F-B1AF-ED83EB9C7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659dc-e2ed-494f-873f-856654a6ea21"/>
    <ds:schemaRef ds:uri="3f86d125-9e9b-49ea-b704-16ab4131b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193</Words>
  <Application>Microsoft Office PowerPoint</Application>
  <PresentationFormat>Širokoúhlá obrazovka</PresentationFormat>
  <Paragraphs>26</Paragraphs>
  <Slides>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20" baseType="lpstr">
      <vt:lpstr>Arial</vt:lpstr>
      <vt:lpstr>Calibri</vt:lpstr>
      <vt:lpstr>Montserrat</vt:lpstr>
      <vt:lpstr>Montserrat Light</vt:lpstr>
      <vt:lpstr>Roboto</vt:lpstr>
      <vt:lpstr>Anect Light</vt:lpstr>
      <vt:lpstr>Anect Light Full Logo</vt:lpstr>
      <vt:lpstr>1_Anect Light Full Logo</vt:lpstr>
      <vt:lpstr>Anect Dark</vt:lpstr>
      <vt:lpstr>Clashing¨</vt:lpstr>
      <vt:lpstr>1_Clashing¨</vt:lpstr>
      <vt:lpstr>1_Xtendise</vt:lpstr>
      <vt:lpstr>„Digitalizujeme  a automatizujeme vaši infrastrukturu  &amp; bezpečnost“</vt:lpstr>
      <vt:lpstr>Prezentace aplikace PowerPoint</vt:lpstr>
      <vt:lpstr>Poskytované služby</vt:lpstr>
      <vt:lpstr>Unikátní služby ANECT INNOVATION HUB</vt:lpstr>
      <vt:lpstr>Na jakých hodnotách stavíme</vt:lpstr>
      <vt:lpstr>Naši zákazníci</vt:lpstr>
      <vt:lpstr>Prezentace aplikace PowerPoint</vt:lpstr>
      <vt:lpstr>Kontaktujte nás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Úplně skvělá prezentace</dc:title>
  <dc:creator>Pavel KUČERA</dc:creator>
  <cp:lastModifiedBy>Pavel KUČERA</cp:lastModifiedBy>
  <cp:revision>19</cp:revision>
  <dcterms:created xsi:type="dcterms:W3CDTF">2020-12-14T16:04:24Z</dcterms:created>
  <dcterms:modified xsi:type="dcterms:W3CDTF">2025-06-13T10:58:43Z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0x0101001D58D57AF97340408DF672A6F65AA431</vt:lpwstr>
  </property>
</Properties>
</file>